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4" r:id="rId5"/>
    <p:sldId id="265" r:id="rId6"/>
    <p:sldId id="266" r:id="rId7"/>
    <p:sldId id="267" r:id="rId8"/>
    <p:sldId id="268" r:id="rId9"/>
    <p:sldId id="269" r:id="rId10"/>
    <p:sldId id="270" r:id="rId11"/>
    <p:sldId id="277" r:id="rId12"/>
    <p:sldId id="278" r:id="rId13"/>
    <p:sldId id="279" r:id="rId14"/>
    <p:sldId id="280" r:id="rId15"/>
    <p:sldId id="281" r:id="rId16"/>
    <p:sldId id="271" r:id="rId17"/>
    <p:sldId id="273" r:id="rId18"/>
    <p:sldId id="274" r:id="rId19"/>
    <p:sldId id="275" r:id="rId20"/>
    <p:sldId id="276" r:id="rId21"/>
    <p:sldId id="292" r:id="rId22"/>
    <p:sldId id="293" r:id="rId23"/>
    <p:sldId id="294" r:id="rId24"/>
    <p:sldId id="282" r:id="rId25"/>
    <p:sldId id="283" r:id="rId26"/>
    <p:sldId id="284" r:id="rId27"/>
    <p:sldId id="286" r:id="rId28"/>
    <p:sldId id="287" r:id="rId29"/>
    <p:sldId id="288" r:id="rId30"/>
    <p:sldId id="289" r:id="rId31"/>
    <p:sldId id="290" r:id="rId32"/>
    <p:sldId id="295" r:id="rId33"/>
    <p:sldId id="296" r:id="rId34"/>
    <p:sldId id="297" r:id="rId35"/>
    <p:sldId id="298" r:id="rId36"/>
    <p:sldId id="300" r:id="rId37"/>
    <p:sldId id="299" r:id="rId38"/>
    <p:sldId id="301" r:id="rId39"/>
    <p:sldId id="302" r:id="rId40"/>
    <p:sldId id="303" r:id="rId41"/>
    <p:sldId id="304" r:id="rId42"/>
    <p:sldId id="305" r:id="rId43"/>
    <p:sldId id="306" r:id="rId44"/>
    <p:sldId id="307" r:id="rId45"/>
    <p:sldId id="308" r:id="rId46"/>
    <p:sldId id="309" r:id="rId47"/>
    <p:sldId id="310" r:id="rId4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1" autoAdjust="0"/>
    <p:restoredTop sz="94660"/>
  </p:normalViewPr>
  <p:slideViewPr>
    <p:cSldViewPr>
      <p:cViewPr varScale="1">
        <p:scale>
          <a:sx n="84" d="100"/>
          <a:sy n="84" d="100"/>
        </p:scale>
        <p:origin x="-115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9303CC-B39B-41EE-A3EE-D85F9DED82E1}" type="doc">
      <dgm:prSet loTypeId="urn:microsoft.com/office/officeart/2005/8/layout/orgChart1" loCatId="hierarchy" qsTypeId="urn:microsoft.com/office/officeart/2005/8/quickstyle/3d1" qsCatId="3D" csTypeId="urn:microsoft.com/office/officeart/2005/8/colors/colorful2" csCatId="colorful" phldr="1"/>
      <dgm:spPr/>
      <dgm:t>
        <a:bodyPr/>
        <a:lstStyle/>
        <a:p>
          <a:endParaRPr lang="en-US"/>
        </a:p>
      </dgm:t>
    </dgm:pt>
    <dgm:pt modelId="{EF158A13-B3F1-4A96-8E6C-A2432665366A}">
      <dgm:prSet phldrT="[Text]" custT="1"/>
      <dgm:spPr>
        <a:gradFill rotWithShape="0">
          <a:gsLst>
            <a:gs pos="0">
              <a:srgbClr val="03D4A8"/>
            </a:gs>
            <a:gs pos="25000">
              <a:srgbClr val="21D6E0"/>
            </a:gs>
            <a:gs pos="75000">
              <a:srgbClr val="0087E6"/>
            </a:gs>
            <a:gs pos="100000">
              <a:srgbClr val="005CBF"/>
            </a:gs>
          </a:gsLst>
          <a:lin ang="18900000" scaled="0"/>
        </a:gradFill>
      </dgm:spPr>
      <dgm:t>
        <a:bodyPr/>
        <a:lstStyle/>
        <a:p>
          <a:r>
            <a:rPr lang="en-US" sz="1800" b="1" dirty="0" smtClean="0">
              <a:latin typeface="Bookman Old Style" pitchFamily="18" charset="0"/>
            </a:rPr>
            <a:t>DELEGATION</a:t>
          </a:r>
        </a:p>
        <a:p>
          <a:r>
            <a:rPr lang="en-US" sz="1800" b="1" dirty="0" smtClean="0">
              <a:latin typeface="Bookman Old Style" pitchFamily="18" charset="0"/>
            </a:rPr>
            <a:t>OF</a:t>
          </a:r>
        </a:p>
        <a:p>
          <a:r>
            <a:rPr lang="en-US" sz="1800" b="1" dirty="0" smtClean="0">
              <a:latin typeface="Bookman Old Style" pitchFamily="18" charset="0"/>
            </a:rPr>
            <a:t> AUTHORITY</a:t>
          </a:r>
          <a:endParaRPr lang="en-US" sz="1800" b="1" dirty="0">
            <a:latin typeface="Bookman Old Style" pitchFamily="18" charset="0"/>
          </a:endParaRPr>
        </a:p>
      </dgm:t>
    </dgm:pt>
    <dgm:pt modelId="{5854A4EB-B2C8-47E2-9EA7-99AB7414244C}" type="parTrans" cxnId="{8D27FC85-2D01-4CDE-99A6-2C3A8B116FC1}">
      <dgm:prSet/>
      <dgm:spPr/>
      <dgm:t>
        <a:bodyPr/>
        <a:lstStyle/>
        <a:p>
          <a:endParaRPr lang="en-US"/>
        </a:p>
      </dgm:t>
    </dgm:pt>
    <dgm:pt modelId="{66489E6B-2D42-411F-A9FE-D038AC8AC16D}" type="sibTrans" cxnId="{8D27FC85-2D01-4CDE-99A6-2C3A8B116FC1}">
      <dgm:prSet/>
      <dgm:spPr/>
      <dgm:t>
        <a:bodyPr/>
        <a:lstStyle/>
        <a:p>
          <a:endParaRPr lang="en-US"/>
        </a:p>
      </dgm:t>
    </dgm:pt>
    <dgm:pt modelId="{45583CBD-F57F-48D9-B68F-4DE92BBE61E3}">
      <dgm:prSet phldrT="[Text]" custT="1"/>
      <dgm:spPr/>
      <dgm:t>
        <a:bodyPr/>
        <a:lstStyle/>
        <a:p>
          <a:r>
            <a:rPr lang="en-US" sz="1800" b="1" dirty="0" smtClean="0">
              <a:latin typeface="Bookman Old Style" pitchFamily="18" charset="0"/>
            </a:rPr>
            <a:t>Responsibility</a:t>
          </a:r>
          <a:endParaRPr lang="en-US" sz="1800" b="1" dirty="0">
            <a:latin typeface="Bookman Old Style" pitchFamily="18" charset="0"/>
          </a:endParaRPr>
        </a:p>
      </dgm:t>
    </dgm:pt>
    <dgm:pt modelId="{B3ACFEBB-7F25-4D76-B977-A848EE81C735}" type="parTrans" cxnId="{DE82A808-A998-46DD-A81A-3549C5992DA0}">
      <dgm:prSet/>
      <dgm:spPr/>
      <dgm:t>
        <a:bodyPr/>
        <a:lstStyle/>
        <a:p>
          <a:endParaRPr lang="en-US" sz="1800" b="1">
            <a:latin typeface="Bookman Old Style" pitchFamily="18" charset="0"/>
          </a:endParaRPr>
        </a:p>
      </dgm:t>
    </dgm:pt>
    <dgm:pt modelId="{BAD245EB-FA1E-4915-AAC6-2332C50DCE6F}" type="sibTrans" cxnId="{DE82A808-A998-46DD-A81A-3549C5992DA0}">
      <dgm:prSet/>
      <dgm:spPr/>
      <dgm:t>
        <a:bodyPr/>
        <a:lstStyle/>
        <a:p>
          <a:endParaRPr lang="en-US"/>
        </a:p>
      </dgm:t>
    </dgm:pt>
    <dgm:pt modelId="{F1089202-EC5C-401C-ABD5-DE60AE2CADDE}">
      <dgm:prSet phldrT="[Text]" custT="1"/>
      <dgm:spPr/>
      <dgm:t>
        <a:bodyPr/>
        <a:lstStyle/>
        <a:p>
          <a:r>
            <a:rPr lang="en-US" sz="1800" b="1" dirty="0" smtClean="0">
              <a:latin typeface="Bookman Old Style" pitchFamily="18" charset="0"/>
            </a:rPr>
            <a:t>Authority</a:t>
          </a:r>
          <a:endParaRPr lang="en-US" sz="1800" b="1" dirty="0">
            <a:latin typeface="Bookman Old Style" pitchFamily="18" charset="0"/>
          </a:endParaRPr>
        </a:p>
      </dgm:t>
    </dgm:pt>
    <dgm:pt modelId="{C00FB6CC-9CFF-4C53-B409-613D0D970915}" type="parTrans" cxnId="{533AD394-B6F5-4519-94C8-42D971A4D465}">
      <dgm:prSet/>
      <dgm:spPr/>
      <dgm:t>
        <a:bodyPr/>
        <a:lstStyle/>
        <a:p>
          <a:endParaRPr lang="en-US" sz="1800" b="1">
            <a:latin typeface="Bookman Old Style" pitchFamily="18" charset="0"/>
          </a:endParaRPr>
        </a:p>
      </dgm:t>
    </dgm:pt>
    <dgm:pt modelId="{36375299-DA65-49C7-BAE0-1A4E9113338F}" type="sibTrans" cxnId="{533AD394-B6F5-4519-94C8-42D971A4D465}">
      <dgm:prSet/>
      <dgm:spPr/>
      <dgm:t>
        <a:bodyPr/>
        <a:lstStyle/>
        <a:p>
          <a:endParaRPr lang="en-US"/>
        </a:p>
      </dgm:t>
    </dgm:pt>
    <dgm:pt modelId="{B355A2A0-89A2-4C90-A1B8-B0F15B89ED6A}">
      <dgm:prSet phldrT="[Text]" custT="1"/>
      <dgm:spPr/>
      <dgm:t>
        <a:bodyPr/>
        <a:lstStyle/>
        <a:p>
          <a:r>
            <a:rPr lang="en-US" sz="1800" b="1" dirty="0" smtClean="0">
              <a:latin typeface="Bookman Old Style" pitchFamily="18" charset="0"/>
            </a:rPr>
            <a:t>Accountability</a:t>
          </a:r>
          <a:endParaRPr lang="en-US" sz="1800" b="1" dirty="0">
            <a:latin typeface="Bookman Old Style" pitchFamily="18" charset="0"/>
          </a:endParaRPr>
        </a:p>
      </dgm:t>
    </dgm:pt>
    <dgm:pt modelId="{197DA8AE-5FB7-48FD-BB30-1D6C9E126E1F}" type="parTrans" cxnId="{241A5A14-DC2F-43ED-A817-4D387898F49D}">
      <dgm:prSet/>
      <dgm:spPr/>
      <dgm:t>
        <a:bodyPr/>
        <a:lstStyle/>
        <a:p>
          <a:endParaRPr lang="en-US" sz="1800" b="1">
            <a:latin typeface="Bookman Old Style" pitchFamily="18" charset="0"/>
          </a:endParaRPr>
        </a:p>
      </dgm:t>
    </dgm:pt>
    <dgm:pt modelId="{841658FB-DB9C-41D9-BB15-B2B4E8EE0249}" type="sibTrans" cxnId="{241A5A14-DC2F-43ED-A817-4D387898F49D}">
      <dgm:prSet/>
      <dgm:spPr/>
      <dgm:t>
        <a:bodyPr/>
        <a:lstStyle/>
        <a:p>
          <a:endParaRPr lang="en-US"/>
        </a:p>
      </dgm:t>
    </dgm:pt>
    <dgm:pt modelId="{D241FDB3-529B-47DB-9ADB-1A0C8C204CAB}" type="pres">
      <dgm:prSet presAssocID="{839303CC-B39B-41EE-A3EE-D85F9DED82E1}" presName="hierChild1" presStyleCnt="0">
        <dgm:presLayoutVars>
          <dgm:orgChart val="1"/>
          <dgm:chPref val="1"/>
          <dgm:dir/>
          <dgm:animOne val="branch"/>
          <dgm:animLvl val="lvl"/>
          <dgm:resizeHandles/>
        </dgm:presLayoutVars>
      </dgm:prSet>
      <dgm:spPr/>
      <dgm:t>
        <a:bodyPr/>
        <a:lstStyle/>
        <a:p>
          <a:endParaRPr lang="en-US"/>
        </a:p>
      </dgm:t>
    </dgm:pt>
    <dgm:pt modelId="{4E48DD08-0213-46BF-A663-F1A8E2F26C08}" type="pres">
      <dgm:prSet presAssocID="{EF158A13-B3F1-4A96-8E6C-A2432665366A}" presName="hierRoot1" presStyleCnt="0">
        <dgm:presLayoutVars>
          <dgm:hierBranch val="init"/>
        </dgm:presLayoutVars>
      </dgm:prSet>
      <dgm:spPr/>
    </dgm:pt>
    <dgm:pt modelId="{AE0754C8-4B55-413E-A453-3E28A2FD37A7}" type="pres">
      <dgm:prSet presAssocID="{EF158A13-B3F1-4A96-8E6C-A2432665366A}" presName="rootComposite1" presStyleCnt="0"/>
      <dgm:spPr/>
    </dgm:pt>
    <dgm:pt modelId="{0FA4EA45-A76B-4E36-BF18-1FD1924B4CCE}" type="pres">
      <dgm:prSet presAssocID="{EF158A13-B3F1-4A96-8E6C-A2432665366A}" presName="rootText1" presStyleLbl="node0" presStyleIdx="0" presStyleCnt="1" custScaleX="271900" custScaleY="241999" custLinFactNeighborX="1774" custLinFactNeighborY="1325">
        <dgm:presLayoutVars>
          <dgm:chPref val="3"/>
        </dgm:presLayoutVars>
      </dgm:prSet>
      <dgm:spPr>
        <a:prstGeom prst="ellipse">
          <a:avLst/>
        </a:prstGeom>
      </dgm:spPr>
      <dgm:t>
        <a:bodyPr/>
        <a:lstStyle/>
        <a:p>
          <a:endParaRPr lang="en-US"/>
        </a:p>
      </dgm:t>
    </dgm:pt>
    <dgm:pt modelId="{B4383395-4531-40A6-B992-34A225D88024}" type="pres">
      <dgm:prSet presAssocID="{EF158A13-B3F1-4A96-8E6C-A2432665366A}" presName="rootConnector1" presStyleLbl="node1" presStyleIdx="0" presStyleCnt="0"/>
      <dgm:spPr/>
      <dgm:t>
        <a:bodyPr/>
        <a:lstStyle/>
        <a:p>
          <a:endParaRPr lang="en-US"/>
        </a:p>
      </dgm:t>
    </dgm:pt>
    <dgm:pt modelId="{FA0F00E1-7A28-4318-9EFE-0F69985BB7C5}" type="pres">
      <dgm:prSet presAssocID="{EF158A13-B3F1-4A96-8E6C-A2432665366A}" presName="hierChild2" presStyleCnt="0"/>
      <dgm:spPr/>
    </dgm:pt>
    <dgm:pt modelId="{9205F921-4C79-43EA-8E16-49EF39D53F41}" type="pres">
      <dgm:prSet presAssocID="{B3ACFEBB-7F25-4D76-B977-A848EE81C735}" presName="Name37" presStyleLbl="parChTrans1D2" presStyleIdx="0" presStyleCnt="3" custSzX="2367913"/>
      <dgm:spPr/>
      <dgm:t>
        <a:bodyPr/>
        <a:lstStyle/>
        <a:p>
          <a:endParaRPr lang="en-US"/>
        </a:p>
      </dgm:t>
    </dgm:pt>
    <dgm:pt modelId="{32B141DE-5B79-49E9-8D76-EB21279CB9E1}" type="pres">
      <dgm:prSet presAssocID="{45583CBD-F57F-48D9-B68F-4DE92BBE61E3}" presName="hierRoot2" presStyleCnt="0">
        <dgm:presLayoutVars>
          <dgm:hierBranch val="init"/>
        </dgm:presLayoutVars>
      </dgm:prSet>
      <dgm:spPr/>
    </dgm:pt>
    <dgm:pt modelId="{EE120274-F155-457B-B87E-AF00112FBA0E}" type="pres">
      <dgm:prSet presAssocID="{45583CBD-F57F-48D9-B68F-4DE92BBE61E3}" presName="rootComposite" presStyleCnt="0"/>
      <dgm:spPr/>
    </dgm:pt>
    <dgm:pt modelId="{2C825D6B-0394-42E9-8929-D0B1917F41C0}" type="pres">
      <dgm:prSet presAssocID="{45583CBD-F57F-48D9-B68F-4DE92BBE61E3}" presName="rootText" presStyleLbl="node2" presStyleIdx="0" presStyleCnt="3" custScaleX="112000">
        <dgm:presLayoutVars>
          <dgm:chPref val="3"/>
        </dgm:presLayoutVars>
      </dgm:prSet>
      <dgm:spPr/>
      <dgm:t>
        <a:bodyPr/>
        <a:lstStyle/>
        <a:p>
          <a:endParaRPr lang="en-US"/>
        </a:p>
      </dgm:t>
    </dgm:pt>
    <dgm:pt modelId="{A2A416D3-1FAF-420B-98D0-8B1923FF088F}" type="pres">
      <dgm:prSet presAssocID="{45583CBD-F57F-48D9-B68F-4DE92BBE61E3}" presName="rootConnector" presStyleLbl="node2" presStyleIdx="0" presStyleCnt="3"/>
      <dgm:spPr/>
      <dgm:t>
        <a:bodyPr/>
        <a:lstStyle/>
        <a:p>
          <a:endParaRPr lang="en-US"/>
        </a:p>
      </dgm:t>
    </dgm:pt>
    <dgm:pt modelId="{74866327-3535-412C-85AB-FD10A2F7E1FE}" type="pres">
      <dgm:prSet presAssocID="{45583CBD-F57F-48D9-B68F-4DE92BBE61E3}" presName="hierChild4" presStyleCnt="0"/>
      <dgm:spPr/>
    </dgm:pt>
    <dgm:pt modelId="{F748B477-6E9B-4640-B20D-554AB1BC3308}" type="pres">
      <dgm:prSet presAssocID="{45583CBD-F57F-48D9-B68F-4DE92BBE61E3}" presName="hierChild5" presStyleCnt="0"/>
      <dgm:spPr/>
    </dgm:pt>
    <dgm:pt modelId="{0BC3DBF0-69EA-4E85-B648-CB74F07464C0}" type="pres">
      <dgm:prSet presAssocID="{C00FB6CC-9CFF-4C53-B409-613D0D970915}" presName="Name37" presStyleLbl="parChTrans1D2" presStyleIdx="1" presStyleCnt="3" custSzX="102412"/>
      <dgm:spPr/>
      <dgm:t>
        <a:bodyPr/>
        <a:lstStyle/>
        <a:p>
          <a:endParaRPr lang="en-US"/>
        </a:p>
      </dgm:t>
    </dgm:pt>
    <dgm:pt modelId="{CF0E7FCE-5B83-4AC4-9062-44ADD56EB677}" type="pres">
      <dgm:prSet presAssocID="{F1089202-EC5C-401C-ABD5-DE60AE2CADDE}" presName="hierRoot2" presStyleCnt="0">
        <dgm:presLayoutVars>
          <dgm:hierBranch val="init"/>
        </dgm:presLayoutVars>
      </dgm:prSet>
      <dgm:spPr/>
    </dgm:pt>
    <dgm:pt modelId="{C47DAD14-92F8-4C42-A4D2-FBC9CF049EE3}" type="pres">
      <dgm:prSet presAssocID="{F1089202-EC5C-401C-ABD5-DE60AE2CADDE}" presName="rootComposite" presStyleCnt="0"/>
      <dgm:spPr/>
    </dgm:pt>
    <dgm:pt modelId="{BF201FDA-6F8F-40D4-80FE-4C0C960432B7}" type="pres">
      <dgm:prSet presAssocID="{F1089202-EC5C-401C-ABD5-DE60AE2CADDE}" presName="rootText" presStyleLbl="node2" presStyleIdx="1" presStyleCnt="3" custScaleX="112000">
        <dgm:presLayoutVars>
          <dgm:chPref val="3"/>
        </dgm:presLayoutVars>
      </dgm:prSet>
      <dgm:spPr/>
      <dgm:t>
        <a:bodyPr/>
        <a:lstStyle/>
        <a:p>
          <a:endParaRPr lang="en-US"/>
        </a:p>
      </dgm:t>
    </dgm:pt>
    <dgm:pt modelId="{25363426-7C99-4B15-B600-DB92E189C160}" type="pres">
      <dgm:prSet presAssocID="{F1089202-EC5C-401C-ABD5-DE60AE2CADDE}" presName="rootConnector" presStyleLbl="node2" presStyleIdx="1" presStyleCnt="3"/>
      <dgm:spPr/>
      <dgm:t>
        <a:bodyPr/>
        <a:lstStyle/>
        <a:p>
          <a:endParaRPr lang="en-US"/>
        </a:p>
      </dgm:t>
    </dgm:pt>
    <dgm:pt modelId="{614AF0C3-7AFF-46D4-BF05-23EF47C85876}" type="pres">
      <dgm:prSet presAssocID="{F1089202-EC5C-401C-ABD5-DE60AE2CADDE}" presName="hierChild4" presStyleCnt="0"/>
      <dgm:spPr/>
    </dgm:pt>
    <dgm:pt modelId="{323C1B42-1E58-44E2-9C57-ACDBAABF3498}" type="pres">
      <dgm:prSet presAssocID="{F1089202-EC5C-401C-ABD5-DE60AE2CADDE}" presName="hierChild5" presStyleCnt="0"/>
      <dgm:spPr/>
    </dgm:pt>
    <dgm:pt modelId="{6143DDC3-F13F-41D7-AFC1-FA9192BED36A}" type="pres">
      <dgm:prSet presAssocID="{197DA8AE-5FB7-48FD-BB30-1D6C9E126E1F}" presName="Name37" presStyleLbl="parChTrans1D2" presStyleIdx="2" presStyleCnt="3" custSzX="2299483"/>
      <dgm:spPr/>
      <dgm:t>
        <a:bodyPr/>
        <a:lstStyle/>
        <a:p>
          <a:endParaRPr lang="en-US"/>
        </a:p>
      </dgm:t>
    </dgm:pt>
    <dgm:pt modelId="{9477FB45-9C9C-47A4-9226-ACCE78A249C6}" type="pres">
      <dgm:prSet presAssocID="{B355A2A0-89A2-4C90-A1B8-B0F15B89ED6A}" presName="hierRoot2" presStyleCnt="0">
        <dgm:presLayoutVars>
          <dgm:hierBranch val="init"/>
        </dgm:presLayoutVars>
      </dgm:prSet>
      <dgm:spPr/>
    </dgm:pt>
    <dgm:pt modelId="{F9678781-6165-4C79-BB4C-DDF61808829D}" type="pres">
      <dgm:prSet presAssocID="{B355A2A0-89A2-4C90-A1B8-B0F15B89ED6A}" presName="rootComposite" presStyleCnt="0"/>
      <dgm:spPr/>
    </dgm:pt>
    <dgm:pt modelId="{C04CF56B-AD37-415F-BD7D-58B4538CCCBB}" type="pres">
      <dgm:prSet presAssocID="{B355A2A0-89A2-4C90-A1B8-B0F15B89ED6A}" presName="rootText" presStyleLbl="node2" presStyleIdx="2" presStyleCnt="3" custScaleX="112000">
        <dgm:presLayoutVars>
          <dgm:chPref val="3"/>
        </dgm:presLayoutVars>
      </dgm:prSet>
      <dgm:spPr/>
      <dgm:t>
        <a:bodyPr/>
        <a:lstStyle/>
        <a:p>
          <a:endParaRPr lang="en-US"/>
        </a:p>
      </dgm:t>
    </dgm:pt>
    <dgm:pt modelId="{0729B150-0F45-4306-8569-CD70595A69D5}" type="pres">
      <dgm:prSet presAssocID="{B355A2A0-89A2-4C90-A1B8-B0F15B89ED6A}" presName="rootConnector" presStyleLbl="node2" presStyleIdx="2" presStyleCnt="3"/>
      <dgm:spPr/>
      <dgm:t>
        <a:bodyPr/>
        <a:lstStyle/>
        <a:p>
          <a:endParaRPr lang="en-US"/>
        </a:p>
      </dgm:t>
    </dgm:pt>
    <dgm:pt modelId="{50D8FC07-6A71-4BD3-BD8B-9640D5EC4635}" type="pres">
      <dgm:prSet presAssocID="{B355A2A0-89A2-4C90-A1B8-B0F15B89ED6A}" presName="hierChild4" presStyleCnt="0"/>
      <dgm:spPr/>
    </dgm:pt>
    <dgm:pt modelId="{C159D3BF-60F0-4999-971B-3B93C43FED98}" type="pres">
      <dgm:prSet presAssocID="{B355A2A0-89A2-4C90-A1B8-B0F15B89ED6A}" presName="hierChild5" presStyleCnt="0"/>
      <dgm:spPr/>
    </dgm:pt>
    <dgm:pt modelId="{619694F2-1618-44C3-9221-391A8EA8B4C3}" type="pres">
      <dgm:prSet presAssocID="{EF158A13-B3F1-4A96-8E6C-A2432665366A}" presName="hierChild3" presStyleCnt="0"/>
      <dgm:spPr/>
    </dgm:pt>
  </dgm:ptLst>
  <dgm:cxnLst>
    <dgm:cxn modelId="{F17B0614-5394-4C06-9AA2-7BAE4C75633E}" type="presOf" srcId="{EF158A13-B3F1-4A96-8E6C-A2432665366A}" destId="{B4383395-4531-40A6-B992-34A225D88024}" srcOrd="1" destOrd="0" presId="urn:microsoft.com/office/officeart/2005/8/layout/orgChart1"/>
    <dgm:cxn modelId="{FA035750-DCA4-4462-AB4E-010E693A9ACB}" type="presOf" srcId="{EF158A13-B3F1-4A96-8E6C-A2432665366A}" destId="{0FA4EA45-A76B-4E36-BF18-1FD1924B4CCE}" srcOrd="0" destOrd="0" presId="urn:microsoft.com/office/officeart/2005/8/layout/orgChart1"/>
    <dgm:cxn modelId="{0C7F3E14-8118-4F1B-B937-5806BC81C968}" type="presOf" srcId="{B355A2A0-89A2-4C90-A1B8-B0F15B89ED6A}" destId="{0729B150-0F45-4306-8569-CD70595A69D5}" srcOrd="1" destOrd="0" presId="urn:microsoft.com/office/officeart/2005/8/layout/orgChart1"/>
    <dgm:cxn modelId="{B8F624BD-1F79-4C9F-B245-37E2624E764B}" type="presOf" srcId="{F1089202-EC5C-401C-ABD5-DE60AE2CADDE}" destId="{25363426-7C99-4B15-B600-DB92E189C160}" srcOrd="1" destOrd="0" presId="urn:microsoft.com/office/officeart/2005/8/layout/orgChart1"/>
    <dgm:cxn modelId="{E21831E5-55F1-45BF-A634-9FF4FC812232}" type="presOf" srcId="{B355A2A0-89A2-4C90-A1B8-B0F15B89ED6A}" destId="{C04CF56B-AD37-415F-BD7D-58B4538CCCBB}" srcOrd="0" destOrd="0" presId="urn:microsoft.com/office/officeart/2005/8/layout/orgChart1"/>
    <dgm:cxn modelId="{E4A035FF-FE30-4FD2-9BA0-559789D1721E}" type="presOf" srcId="{197DA8AE-5FB7-48FD-BB30-1D6C9E126E1F}" destId="{6143DDC3-F13F-41D7-AFC1-FA9192BED36A}" srcOrd="0" destOrd="0" presId="urn:microsoft.com/office/officeart/2005/8/layout/orgChart1"/>
    <dgm:cxn modelId="{E136364B-E0C4-46F0-BB96-35E00B4B729A}" type="presOf" srcId="{45583CBD-F57F-48D9-B68F-4DE92BBE61E3}" destId="{2C825D6B-0394-42E9-8929-D0B1917F41C0}" srcOrd="0" destOrd="0" presId="urn:microsoft.com/office/officeart/2005/8/layout/orgChart1"/>
    <dgm:cxn modelId="{BA7FC131-5D6F-4BFE-9B0D-43D44DCF7B8A}" type="presOf" srcId="{C00FB6CC-9CFF-4C53-B409-613D0D970915}" destId="{0BC3DBF0-69EA-4E85-B648-CB74F07464C0}" srcOrd="0" destOrd="0" presId="urn:microsoft.com/office/officeart/2005/8/layout/orgChart1"/>
    <dgm:cxn modelId="{AF0D9E06-3834-46DF-924C-091DCE5001A0}" type="presOf" srcId="{B3ACFEBB-7F25-4D76-B977-A848EE81C735}" destId="{9205F921-4C79-43EA-8E16-49EF39D53F41}" srcOrd="0" destOrd="0" presId="urn:microsoft.com/office/officeart/2005/8/layout/orgChart1"/>
    <dgm:cxn modelId="{8D27FC85-2D01-4CDE-99A6-2C3A8B116FC1}" srcId="{839303CC-B39B-41EE-A3EE-D85F9DED82E1}" destId="{EF158A13-B3F1-4A96-8E6C-A2432665366A}" srcOrd="0" destOrd="0" parTransId="{5854A4EB-B2C8-47E2-9EA7-99AB7414244C}" sibTransId="{66489E6B-2D42-411F-A9FE-D038AC8AC16D}"/>
    <dgm:cxn modelId="{DE82A808-A998-46DD-A81A-3549C5992DA0}" srcId="{EF158A13-B3F1-4A96-8E6C-A2432665366A}" destId="{45583CBD-F57F-48D9-B68F-4DE92BBE61E3}" srcOrd="0" destOrd="0" parTransId="{B3ACFEBB-7F25-4D76-B977-A848EE81C735}" sibTransId="{BAD245EB-FA1E-4915-AAC6-2332C50DCE6F}"/>
    <dgm:cxn modelId="{961B1D63-252A-41A2-B57E-63DA6B4A9950}" type="presOf" srcId="{F1089202-EC5C-401C-ABD5-DE60AE2CADDE}" destId="{BF201FDA-6F8F-40D4-80FE-4C0C960432B7}" srcOrd="0" destOrd="0" presId="urn:microsoft.com/office/officeart/2005/8/layout/orgChart1"/>
    <dgm:cxn modelId="{241A5A14-DC2F-43ED-A817-4D387898F49D}" srcId="{EF158A13-B3F1-4A96-8E6C-A2432665366A}" destId="{B355A2A0-89A2-4C90-A1B8-B0F15B89ED6A}" srcOrd="2" destOrd="0" parTransId="{197DA8AE-5FB7-48FD-BB30-1D6C9E126E1F}" sibTransId="{841658FB-DB9C-41D9-BB15-B2B4E8EE0249}"/>
    <dgm:cxn modelId="{533AD394-B6F5-4519-94C8-42D971A4D465}" srcId="{EF158A13-B3F1-4A96-8E6C-A2432665366A}" destId="{F1089202-EC5C-401C-ABD5-DE60AE2CADDE}" srcOrd="1" destOrd="0" parTransId="{C00FB6CC-9CFF-4C53-B409-613D0D970915}" sibTransId="{36375299-DA65-49C7-BAE0-1A4E9113338F}"/>
    <dgm:cxn modelId="{2F04A32C-6A09-4291-AB80-6B12E3488445}" type="presOf" srcId="{839303CC-B39B-41EE-A3EE-D85F9DED82E1}" destId="{D241FDB3-529B-47DB-9ADB-1A0C8C204CAB}" srcOrd="0" destOrd="0" presId="urn:microsoft.com/office/officeart/2005/8/layout/orgChart1"/>
    <dgm:cxn modelId="{C6A4A112-B08C-4BDE-B66B-F9189D4D58A3}" type="presOf" srcId="{45583CBD-F57F-48D9-B68F-4DE92BBE61E3}" destId="{A2A416D3-1FAF-420B-98D0-8B1923FF088F}" srcOrd="1" destOrd="0" presId="urn:microsoft.com/office/officeart/2005/8/layout/orgChart1"/>
    <dgm:cxn modelId="{39C7CA96-9040-457D-AC5F-636BE5385BCC}" type="presParOf" srcId="{D241FDB3-529B-47DB-9ADB-1A0C8C204CAB}" destId="{4E48DD08-0213-46BF-A663-F1A8E2F26C08}" srcOrd="0" destOrd="0" presId="urn:microsoft.com/office/officeart/2005/8/layout/orgChart1"/>
    <dgm:cxn modelId="{4A013B89-FDE7-4174-9770-E96D448A7907}" type="presParOf" srcId="{4E48DD08-0213-46BF-A663-F1A8E2F26C08}" destId="{AE0754C8-4B55-413E-A453-3E28A2FD37A7}" srcOrd="0" destOrd="0" presId="urn:microsoft.com/office/officeart/2005/8/layout/orgChart1"/>
    <dgm:cxn modelId="{0BA73531-3F92-48CA-8B17-33C486AF7153}" type="presParOf" srcId="{AE0754C8-4B55-413E-A453-3E28A2FD37A7}" destId="{0FA4EA45-A76B-4E36-BF18-1FD1924B4CCE}" srcOrd="0" destOrd="0" presId="urn:microsoft.com/office/officeart/2005/8/layout/orgChart1"/>
    <dgm:cxn modelId="{C73539C3-4398-4F2D-85B1-E93E301F2CE0}" type="presParOf" srcId="{AE0754C8-4B55-413E-A453-3E28A2FD37A7}" destId="{B4383395-4531-40A6-B992-34A225D88024}" srcOrd="1" destOrd="0" presId="urn:microsoft.com/office/officeart/2005/8/layout/orgChart1"/>
    <dgm:cxn modelId="{5DCCAC20-6EF6-4A3D-B5C9-17149175F007}" type="presParOf" srcId="{4E48DD08-0213-46BF-A663-F1A8E2F26C08}" destId="{FA0F00E1-7A28-4318-9EFE-0F69985BB7C5}" srcOrd="1" destOrd="0" presId="urn:microsoft.com/office/officeart/2005/8/layout/orgChart1"/>
    <dgm:cxn modelId="{693D1216-EE83-425A-B424-8AF17EF60C5E}" type="presParOf" srcId="{FA0F00E1-7A28-4318-9EFE-0F69985BB7C5}" destId="{9205F921-4C79-43EA-8E16-49EF39D53F41}" srcOrd="0" destOrd="0" presId="urn:microsoft.com/office/officeart/2005/8/layout/orgChart1"/>
    <dgm:cxn modelId="{888C607B-BF3D-45DD-9874-EB798D199244}" type="presParOf" srcId="{FA0F00E1-7A28-4318-9EFE-0F69985BB7C5}" destId="{32B141DE-5B79-49E9-8D76-EB21279CB9E1}" srcOrd="1" destOrd="0" presId="urn:microsoft.com/office/officeart/2005/8/layout/orgChart1"/>
    <dgm:cxn modelId="{0F87B1A1-9557-4E6E-A5AA-DFCC2AB3412C}" type="presParOf" srcId="{32B141DE-5B79-49E9-8D76-EB21279CB9E1}" destId="{EE120274-F155-457B-B87E-AF00112FBA0E}" srcOrd="0" destOrd="0" presId="urn:microsoft.com/office/officeart/2005/8/layout/orgChart1"/>
    <dgm:cxn modelId="{6546A8D2-6A65-44A4-8D84-9BA2ED3A7FB4}" type="presParOf" srcId="{EE120274-F155-457B-B87E-AF00112FBA0E}" destId="{2C825D6B-0394-42E9-8929-D0B1917F41C0}" srcOrd="0" destOrd="0" presId="urn:microsoft.com/office/officeart/2005/8/layout/orgChart1"/>
    <dgm:cxn modelId="{5C1A06D9-FE7C-41A2-A4A9-E8BE5EF5D0C8}" type="presParOf" srcId="{EE120274-F155-457B-B87E-AF00112FBA0E}" destId="{A2A416D3-1FAF-420B-98D0-8B1923FF088F}" srcOrd="1" destOrd="0" presId="urn:microsoft.com/office/officeart/2005/8/layout/orgChart1"/>
    <dgm:cxn modelId="{D300AB2F-D05B-4F56-99E5-8D070E7160DF}" type="presParOf" srcId="{32B141DE-5B79-49E9-8D76-EB21279CB9E1}" destId="{74866327-3535-412C-85AB-FD10A2F7E1FE}" srcOrd="1" destOrd="0" presId="urn:microsoft.com/office/officeart/2005/8/layout/orgChart1"/>
    <dgm:cxn modelId="{0D5F48AE-3FAB-4690-9444-0ADC40CAFAEE}" type="presParOf" srcId="{32B141DE-5B79-49E9-8D76-EB21279CB9E1}" destId="{F748B477-6E9B-4640-B20D-554AB1BC3308}" srcOrd="2" destOrd="0" presId="urn:microsoft.com/office/officeart/2005/8/layout/orgChart1"/>
    <dgm:cxn modelId="{564F2E38-3C40-41C6-9CD2-38ED929C4AE8}" type="presParOf" srcId="{FA0F00E1-7A28-4318-9EFE-0F69985BB7C5}" destId="{0BC3DBF0-69EA-4E85-B648-CB74F07464C0}" srcOrd="2" destOrd="0" presId="urn:microsoft.com/office/officeart/2005/8/layout/orgChart1"/>
    <dgm:cxn modelId="{FD545526-4274-4737-BB7D-C1177EAD2C7D}" type="presParOf" srcId="{FA0F00E1-7A28-4318-9EFE-0F69985BB7C5}" destId="{CF0E7FCE-5B83-4AC4-9062-44ADD56EB677}" srcOrd="3" destOrd="0" presId="urn:microsoft.com/office/officeart/2005/8/layout/orgChart1"/>
    <dgm:cxn modelId="{C33D3AA8-15DF-4086-BE41-384814598805}" type="presParOf" srcId="{CF0E7FCE-5B83-4AC4-9062-44ADD56EB677}" destId="{C47DAD14-92F8-4C42-A4D2-FBC9CF049EE3}" srcOrd="0" destOrd="0" presId="urn:microsoft.com/office/officeart/2005/8/layout/orgChart1"/>
    <dgm:cxn modelId="{6DD3AFA7-84AD-4F00-8335-E052CC0FCB63}" type="presParOf" srcId="{C47DAD14-92F8-4C42-A4D2-FBC9CF049EE3}" destId="{BF201FDA-6F8F-40D4-80FE-4C0C960432B7}" srcOrd="0" destOrd="0" presId="urn:microsoft.com/office/officeart/2005/8/layout/orgChart1"/>
    <dgm:cxn modelId="{032585E2-17E9-4377-829D-8BA5A9D39DBE}" type="presParOf" srcId="{C47DAD14-92F8-4C42-A4D2-FBC9CF049EE3}" destId="{25363426-7C99-4B15-B600-DB92E189C160}" srcOrd="1" destOrd="0" presId="urn:microsoft.com/office/officeart/2005/8/layout/orgChart1"/>
    <dgm:cxn modelId="{47C427DA-8C2C-4B97-B9B8-F63C69F637C4}" type="presParOf" srcId="{CF0E7FCE-5B83-4AC4-9062-44ADD56EB677}" destId="{614AF0C3-7AFF-46D4-BF05-23EF47C85876}" srcOrd="1" destOrd="0" presId="urn:microsoft.com/office/officeart/2005/8/layout/orgChart1"/>
    <dgm:cxn modelId="{9450D5DC-FC18-41B8-A1D3-EC859AF12063}" type="presParOf" srcId="{CF0E7FCE-5B83-4AC4-9062-44ADD56EB677}" destId="{323C1B42-1E58-44E2-9C57-ACDBAABF3498}" srcOrd="2" destOrd="0" presId="urn:microsoft.com/office/officeart/2005/8/layout/orgChart1"/>
    <dgm:cxn modelId="{3B8B43AB-7A2F-40CB-B4D7-E5220EAFA169}" type="presParOf" srcId="{FA0F00E1-7A28-4318-9EFE-0F69985BB7C5}" destId="{6143DDC3-F13F-41D7-AFC1-FA9192BED36A}" srcOrd="4" destOrd="0" presId="urn:microsoft.com/office/officeart/2005/8/layout/orgChart1"/>
    <dgm:cxn modelId="{BA4E1E2B-75C9-47BD-9528-F8242D33E97A}" type="presParOf" srcId="{FA0F00E1-7A28-4318-9EFE-0F69985BB7C5}" destId="{9477FB45-9C9C-47A4-9226-ACCE78A249C6}" srcOrd="5" destOrd="0" presId="urn:microsoft.com/office/officeart/2005/8/layout/orgChart1"/>
    <dgm:cxn modelId="{C9865934-95F9-423C-BB54-AE69B997DA8F}" type="presParOf" srcId="{9477FB45-9C9C-47A4-9226-ACCE78A249C6}" destId="{F9678781-6165-4C79-BB4C-DDF61808829D}" srcOrd="0" destOrd="0" presId="urn:microsoft.com/office/officeart/2005/8/layout/orgChart1"/>
    <dgm:cxn modelId="{0D4AE8FC-3CAC-43B6-BEE1-50D7FC7F78F6}" type="presParOf" srcId="{F9678781-6165-4C79-BB4C-DDF61808829D}" destId="{C04CF56B-AD37-415F-BD7D-58B4538CCCBB}" srcOrd="0" destOrd="0" presId="urn:microsoft.com/office/officeart/2005/8/layout/orgChart1"/>
    <dgm:cxn modelId="{161B7522-359A-4001-88AC-6A5706E47D1E}" type="presParOf" srcId="{F9678781-6165-4C79-BB4C-DDF61808829D}" destId="{0729B150-0F45-4306-8569-CD70595A69D5}" srcOrd="1" destOrd="0" presId="urn:microsoft.com/office/officeart/2005/8/layout/orgChart1"/>
    <dgm:cxn modelId="{985C64D6-4485-415A-B773-6F6316793392}" type="presParOf" srcId="{9477FB45-9C9C-47A4-9226-ACCE78A249C6}" destId="{50D8FC07-6A71-4BD3-BD8B-9640D5EC4635}" srcOrd="1" destOrd="0" presId="urn:microsoft.com/office/officeart/2005/8/layout/orgChart1"/>
    <dgm:cxn modelId="{F7CCD0F0-4667-4590-AE0E-14998B01D21A}" type="presParOf" srcId="{9477FB45-9C9C-47A4-9226-ACCE78A249C6}" destId="{C159D3BF-60F0-4999-971B-3B93C43FED98}" srcOrd="2" destOrd="0" presId="urn:microsoft.com/office/officeart/2005/8/layout/orgChart1"/>
    <dgm:cxn modelId="{495E8A79-D809-4614-9FA9-B4DA3C3E1864}" type="presParOf" srcId="{4E48DD08-0213-46BF-A663-F1A8E2F26C08}" destId="{619694F2-1618-44C3-9221-391A8EA8B4C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E61432-6D90-4646-AA34-2AA0359244A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00A8D247-97EB-4350-97C0-D9E587853263}">
      <dgm:prSet/>
      <dgm:spPr/>
      <dgm:t>
        <a:bodyPr/>
        <a:lstStyle/>
        <a:p>
          <a:r>
            <a:rPr lang="en-US" dirty="0" smtClean="0">
              <a:solidFill>
                <a:schemeClr val="bg1"/>
              </a:solidFill>
              <a:latin typeface="Bookman Old Style" pitchFamily="18" charset="0"/>
            </a:rPr>
            <a:t>Foreman C</a:t>
          </a:r>
          <a:endParaRPr lang="en-US" dirty="0">
            <a:solidFill>
              <a:schemeClr val="bg1"/>
            </a:solidFill>
            <a:latin typeface="Bookman Old Style" pitchFamily="18" charset="0"/>
          </a:endParaRPr>
        </a:p>
      </dgm:t>
    </dgm:pt>
    <dgm:pt modelId="{4D4E755B-3A10-44B9-A3AF-00A4FD6B6889}">
      <dgm:prSet/>
      <dgm:spPr/>
      <dgm:t>
        <a:bodyPr/>
        <a:lstStyle/>
        <a:p>
          <a:r>
            <a:rPr lang="en-US" dirty="0" smtClean="0">
              <a:solidFill>
                <a:schemeClr val="bg1"/>
              </a:solidFill>
              <a:latin typeface="Bookman Old Style" pitchFamily="18" charset="0"/>
            </a:rPr>
            <a:t>Purchase Officer</a:t>
          </a:r>
          <a:endParaRPr lang="en-US" dirty="0">
            <a:solidFill>
              <a:schemeClr val="bg1"/>
            </a:solidFill>
            <a:latin typeface="Bookman Old Style" pitchFamily="18" charset="0"/>
          </a:endParaRPr>
        </a:p>
      </dgm:t>
    </dgm:pt>
    <dgm:pt modelId="{EB5899D3-98F6-4C33-8222-E03B2FDC40A0}" type="sibTrans" cxnId="{3856D5F3-68AD-48D4-AD22-4126322474F0}">
      <dgm:prSet/>
      <dgm:spPr/>
      <dgm:t>
        <a:bodyPr/>
        <a:lstStyle/>
        <a:p>
          <a:endParaRPr lang="en-US"/>
        </a:p>
      </dgm:t>
    </dgm:pt>
    <dgm:pt modelId="{A5A65CBD-B0DA-4314-8BF4-8A5825DD5480}" type="parTrans" cxnId="{3856D5F3-68AD-48D4-AD22-4126322474F0}">
      <dgm:prSet/>
      <dgm:spPr/>
      <dgm:t>
        <a:bodyPr/>
        <a:lstStyle/>
        <a:p>
          <a:endParaRPr lang="en-US"/>
        </a:p>
      </dgm:t>
    </dgm:pt>
    <dgm:pt modelId="{83B17F50-2FCE-473A-B879-1A2C4519938D}">
      <dgm:prSet/>
      <dgm:spPr/>
      <dgm:t>
        <a:bodyPr/>
        <a:lstStyle/>
        <a:p>
          <a:r>
            <a:rPr lang="en-US" dirty="0" smtClean="0">
              <a:solidFill>
                <a:schemeClr val="bg1"/>
              </a:solidFill>
              <a:latin typeface="Bookman Old Style" pitchFamily="18" charset="0"/>
            </a:rPr>
            <a:t>Workmen</a:t>
          </a:r>
          <a:endParaRPr lang="en-US" dirty="0">
            <a:solidFill>
              <a:schemeClr val="bg1"/>
            </a:solidFill>
            <a:latin typeface="Bookman Old Style" pitchFamily="18" charset="0"/>
          </a:endParaRPr>
        </a:p>
      </dgm:t>
    </dgm:pt>
    <dgm:pt modelId="{A517193F-196F-4DE8-9DBC-7FA983D6742F}">
      <dgm:prSet phldrT="[Text]"/>
      <dgm:spPr/>
      <dgm:t>
        <a:bodyPr/>
        <a:lstStyle/>
        <a:p>
          <a:r>
            <a:rPr lang="en-US" dirty="0" smtClean="0">
              <a:solidFill>
                <a:schemeClr val="bg1"/>
              </a:solidFill>
              <a:latin typeface="Bookman Old Style" pitchFamily="18" charset="0"/>
            </a:rPr>
            <a:t>Foreman B</a:t>
          </a:r>
          <a:endParaRPr lang="en-US" dirty="0">
            <a:solidFill>
              <a:schemeClr val="bg1"/>
            </a:solidFill>
            <a:latin typeface="Bookman Old Style" pitchFamily="18" charset="0"/>
          </a:endParaRPr>
        </a:p>
      </dgm:t>
    </dgm:pt>
    <dgm:pt modelId="{0A4597F2-7438-459B-B3B3-CE0F24E3181C}" type="sibTrans" cxnId="{C861D807-BED4-4BF1-B6B1-C475AA25BC28}">
      <dgm:prSet/>
      <dgm:spPr/>
      <dgm:t>
        <a:bodyPr/>
        <a:lstStyle/>
        <a:p>
          <a:endParaRPr lang="en-US"/>
        </a:p>
      </dgm:t>
    </dgm:pt>
    <dgm:pt modelId="{033508D0-40E2-4F1F-BC7B-F713F473064F}" type="parTrans" cxnId="{C861D807-BED4-4BF1-B6B1-C475AA25BC28}">
      <dgm:prSet/>
      <dgm:spPr/>
      <dgm:t>
        <a:bodyPr/>
        <a:lstStyle/>
        <a:p>
          <a:endParaRPr lang="en-US"/>
        </a:p>
      </dgm:t>
    </dgm:pt>
    <dgm:pt modelId="{5812B7A1-86D9-4F40-95A2-17105C996DE5}">
      <dgm:prSet phldrT="[Text]"/>
      <dgm:spPr/>
      <dgm:t>
        <a:bodyPr/>
        <a:lstStyle/>
        <a:p>
          <a:r>
            <a:rPr lang="en-US" dirty="0" smtClean="0">
              <a:solidFill>
                <a:schemeClr val="bg1"/>
              </a:solidFill>
              <a:latin typeface="Bookman Old Style" pitchFamily="18" charset="0"/>
            </a:rPr>
            <a:t>Chief Engineer</a:t>
          </a:r>
          <a:endParaRPr lang="en-US" dirty="0">
            <a:solidFill>
              <a:schemeClr val="bg1"/>
            </a:solidFill>
            <a:latin typeface="Bookman Old Style" pitchFamily="18" charset="0"/>
          </a:endParaRPr>
        </a:p>
      </dgm:t>
    </dgm:pt>
    <dgm:pt modelId="{3F5ABCDC-94B3-4F10-A48E-1AB907CF826B}" type="sibTrans" cxnId="{FFDE05B5-87C0-4C29-A054-B8F07D729C20}">
      <dgm:prSet/>
      <dgm:spPr/>
      <dgm:t>
        <a:bodyPr/>
        <a:lstStyle/>
        <a:p>
          <a:endParaRPr lang="en-US"/>
        </a:p>
      </dgm:t>
    </dgm:pt>
    <dgm:pt modelId="{2427E402-B603-41FE-9FC6-B6807EECEA89}" type="parTrans" cxnId="{FFDE05B5-87C0-4C29-A054-B8F07D729C20}">
      <dgm:prSet/>
      <dgm:spPr/>
      <dgm:t>
        <a:bodyPr/>
        <a:lstStyle/>
        <a:p>
          <a:endParaRPr lang="en-US"/>
        </a:p>
      </dgm:t>
    </dgm:pt>
    <dgm:pt modelId="{86EC38F6-6DDA-484F-90A9-32B1340495CA}">
      <dgm:prSet phldrT="[Text]"/>
      <dgm:spPr/>
      <dgm:t>
        <a:bodyPr/>
        <a:lstStyle/>
        <a:p>
          <a:r>
            <a:rPr lang="en-US" dirty="0" smtClean="0">
              <a:solidFill>
                <a:schemeClr val="bg1"/>
              </a:solidFill>
              <a:latin typeface="Bookman Old Style" pitchFamily="18" charset="0"/>
            </a:rPr>
            <a:t>Foreman A</a:t>
          </a:r>
          <a:endParaRPr lang="en-US" dirty="0">
            <a:solidFill>
              <a:schemeClr val="bg1"/>
            </a:solidFill>
            <a:latin typeface="Bookman Old Style" pitchFamily="18" charset="0"/>
          </a:endParaRPr>
        </a:p>
      </dgm:t>
    </dgm:pt>
    <dgm:pt modelId="{4C837B9A-3EAB-4536-B9F8-D75C694A1A74}">
      <dgm:prSet phldrT="[Text]"/>
      <dgm:spPr/>
      <dgm:t>
        <a:bodyPr/>
        <a:lstStyle/>
        <a:p>
          <a:r>
            <a:rPr lang="en-US" dirty="0" smtClean="0">
              <a:solidFill>
                <a:schemeClr val="bg1"/>
              </a:solidFill>
              <a:latin typeface="Bookman Old Style" pitchFamily="18" charset="0"/>
            </a:rPr>
            <a:t>Personnel Officer</a:t>
          </a:r>
          <a:endParaRPr lang="en-US" dirty="0">
            <a:solidFill>
              <a:schemeClr val="bg1"/>
            </a:solidFill>
            <a:latin typeface="Bookman Old Style" pitchFamily="18" charset="0"/>
          </a:endParaRPr>
        </a:p>
      </dgm:t>
    </dgm:pt>
    <dgm:pt modelId="{D2D6A5D4-DC71-48F8-B152-377E58F6D981}" type="sibTrans" cxnId="{FCDC5607-13C3-400D-A425-ED32D574E7DB}">
      <dgm:prSet/>
      <dgm:spPr/>
      <dgm:t>
        <a:bodyPr/>
        <a:lstStyle/>
        <a:p>
          <a:endParaRPr lang="en-US"/>
        </a:p>
      </dgm:t>
    </dgm:pt>
    <dgm:pt modelId="{2B3BF631-EBAC-4AC2-AFAC-BE0E44F001AB}" type="parTrans" cxnId="{FCDC5607-13C3-400D-A425-ED32D574E7DB}">
      <dgm:prSet/>
      <dgm:spPr/>
      <dgm:t>
        <a:bodyPr/>
        <a:lstStyle/>
        <a:p>
          <a:endParaRPr lang="en-US"/>
        </a:p>
      </dgm:t>
    </dgm:pt>
    <dgm:pt modelId="{B52F3FB0-6AF9-4D5A-87C2-483ABAD1B47D}">
      <dgm:prSet phldrT="[Text]"/>
      <dgm:spPr/>
      <dgm:t>
        <a:bodyPr/>
        <a:lstStyle/>
        <a:p>
          <a:r>
            <a:rPr lang="en-US" dirty="0" smtClean="0">
              <a:solidFill>
                <a:schemeClr val="bg1"/>
              </a:solidFill>
              <a:latin typeface="Bookman Old Style" pitchFamily="18" charset="0"/>
            </a:rPr>
            <a:t>General Manager</a:t>
          </a:r>
          <a:endParaRPr lang="en-US" dirty="0">
            <a:solidFill>
              <a:schemeClr val="bg1"/>
            </a:solidFill>
            <a:latin typeface="Bookman Old Style" pitchFamily="18" charset="0"/>
          </a:endParaRPr>
        </a:p>
      </dgm:t>
    </dgm:pt>
    <dgm:pt modelId="{7966938C-10CB-4FC2-AC91-C31EA560B044}" type="sibTrans" cxnId="{C26192A2-52FD-4ED7-983D-D412877BB476}">
      <dgm:prSet/>
      <dgm:spPr/>
      <dgm:t>
        <a:bodyPr/>
        <a:lstStyle/>
        <a:p>
          <a:endParaRPr lang="en-US"/>
        </a:p>
      </dgm:t>
    </dgm:pt>
    <dgm:pt modelId="{4591621A-DAAA-4FEE-82D7-1BAA8383D7E3}" type="parTrans" cxnId="{C26192A2-52FD-4ED7-983D-D412877BB476}">
      <dgm:prSet/>
      <dgm:spPr/>
      <dgm:t>
        <a:bodyPr/>
        <a:lstStyle/>
        <a:p>
          <a:endParaRPr lang="en-US"/>
        </a:p>
      </dgm:t>
    </dgm:pt>
    <dgm:pt modelId="{B7049A30-0A6F-48A8-8324-B8075BABFFBE}" type="sibTrans" cxnId="{B3325A07-2636-4E0E-8213-EF232533AB6C}">
      <dgm:prSet/>
      <dgm:spPr/>
      <dgm:t>
        <a:bodyPr/>
        <a:lstStyle/>
        <a:p>
          <a:endParaRPr lang="en-US"/>
        </a:p>
      </dgm:t>
    </dgm:pt>
    <dgm:pt modelId="{FC595F71-20E0-4652-994A-9666EAA82F34}" type="parTrans" cxnId="{B3325A07-2636-4E0E-8213-EF232533AB6C}">
      <dgm:prSet/>
      <dgm:spPr/>
      <dgm:t>
        <a:bodyPr/>
        <a:lstStyle/>
        <a:p>
          <a:endParaRPr lang="en-US"/>
        </a:p>
      </dgm:t>
    </dgm:pt>
    <dgm:pt modelId="{9AA04DAE-A0C0-4940-B87D-C28E09C63BA0}" type="sibTrans" cxnId="{C9F90288-955F-4633-A802-0CFE21199A2C}">
      <dgm:prSet/>
      <dgm:spPr/>
      <dgm:t>
        <a:bodyPr/>
        <a:lstStyle/>
        <a:p>
          <a:endParaRPr lang="en-US"/>
        </a:p>
      </dgm:t>
    </dgm:pt>
    <dgm:pt modelId="{972B37EF-F730-44ED-A6B1-B035C8BEC605}" type="parTrans" cxnId="{C9F90288-955F-4633-A802-0CFE21199A2C}">
      <dgm:prSet/>
      <dgm:spPr/>
      <dgm:t>
        <a:bodyPr/>
        <a:lstStyle/>
        <a:p>
          <a:endParaRPr lang="en-US"/>
        </a:p>
      </dgm:t>
    </dgm:pt>
    <dgm:pt modelId="{D71B5382-86A1-4891-86B9-60EC70DED0C9}" type="sibTrans" cxnId="{8C77F2BD-4BAB-4565-A6EC-09F81A668794}">
      <dgm:prSet/>
      <dgm:spPr/>
      <dgm:t>
        <a:bodyPr/>
        <a:lstStyle/>
        <a:p>
          <a:endParaRPr lang="en-US"/>
        </a:p>
      </dgm:t>
    </dgm:pt>
    <dgm:pt modelId="{23BE4F4A-364C-47A9-B01E-33CB561FEE84}" type="parTrans" cxnId="{8C77F2BD-4BAB-4565-A6EC-09F81A668794}">
      <dgm:prSet/>
      <dgm:spPr/>
      <dgm:t>
        <a:bodyPr/>
        <a:lstStyle/>
        <a:p>
          <a:endParaRPr lang="en-US"/>
        </a:p>
      </dgm:t>
    </dgm:pt>
    <dgm:pt modelId="{F2FC29C3-94F2-4133-BCC4-97F7D5689F6E}" type="pres">
      <dgm:prSet presAssocID="{1AE61432-6D90-4646-AA34-2AA0359244A3}" presName="hierChild1" presStyleCnt="0">
        <dgm:presLayoutVars>
          <dgm:chPref val="1"/>
          <dgm:dir/>
          <dgm:animOne val="branch"/>
          <dgm:animLvl val="lvl"/>
          <dgm:resizeHandles/>
        </dgm:presLayoutVars>
      </dgm:prSet>
      <dgm:spPr/>
      <dgm:t>
        <a:bodyPr/>
        <a:lstStyle/>
        <a:p>
          <a:endParaRPr lang="en-US"/>
        </a:p>
      </dgm:t>
    </dgm:pt>
    <dgm:pt modelId="{975965D4-8F10-4D72-80F3-13718C116DBB}" type="pres">
      <dgm:prSet presAssocID="{B52F3FB0-6AF9-4D5A-87C2-483ABAD1B47D}" presName="hierRoot1" presStyleCnt="0"/>
      <dgm:spPr/>
    </dgm:pt>
    <dgm:pt modelId="{FB897F31-27C1-485B-9546-D5FDE41B9CF7}" type="pres">
      <dgm:prSet presAssocID="{B52F3FB0-6AF9-4D5A-87C2-483ABAD1B47D}" presName="composite" presStyleCnt="0"/>
      <dgm:spPr/>
    </dgm:pt>
    <dgm:pt modelId="{1EFA83CA-199F-4641-A592-E9EB737F37DD}" type="pres">
      <dgm:prSet presAssocID="{B52F3FB0-6AF9-4D5A-87C2-483ABAD1B47D}" presName="background" presStyleLbl="node0" presStyleIdx="0" presStyleCnt="1"/>
      <dgm:spPr/>
    </dgm:pt>
    <dgm:pt modelId="{07BEC426-BBD2-4522-BD47-A126E24DB999}" type="pres">
      <dgm:prSet presAssocID="{B52F3FB0-6AF9-4D5A-87C2-483ABAD1B47D}" presName="text" presStyleLbl="fgAcc0" presStyleIdx="0" presStyleCnt="1" custScaleY="73245" custLinFactNeighborX="-1269" custLinFactNeighborY="2945">
        <dgm:presLayoutVars>
          <dgm:chPref val="3"/>
        </dgm:presLayoutVars>
      </dgm:prSet>
      <dgm:spPr/>
      <dgm:t>
        <a:bodyPr/>
        <a:lstStyle/>
        <a:p>
          <a:endParaRPr lang="en-US"/>
        </a:p>
      </dgm:t>
    </dgm:pt>
    <dgm:pt modelId="{D8503438-227B-4D5F-BAB1-227999BD3FDE}" type="pres">
      <dgm:prSet presAssocID="{B52F3FB0-6AF9-4D5A-87C2-483ABAD1B47D}" presName="hierChild2" presStyleCnt="0"/>
      <dgm:spPr/>
    </dgm:pt>
    <dgm:pt modelId="{A9CFD556-55A9-4A22-8B88-8D271EEDEBF8}" type="pres">
      <dgm:prSet presAssocID="{23BE4F4A-364C-47A9-B01E-33CB561FEE84}" presName="Name10" presStyleLbl="parChTrans1D2" presStyleIdx="0" presStyleCnt="3"/>
      <dgm:spPr/>
      <dgm:t>
        <a:bodyPr/>
        <a:lstStyle/>
        <a:p>
          <a:endParaRPr lang="en-US"/>
        </a:p>
      </dgm:t>
    </dgm:pt>
    <dgm:pt modelId="{E806944A-A591-49F2-B245-38E022C46772}" type="pres">
      <dgm:prSet presAssocID="{4C837B9A-3EAB-4536-B9F8-D75C694A1A74}" presName="hierRoot2" presStyleCnt="0"/>
      <dgm:spPr/>
    </dgm:pt>
    <dgm:pt modelId="{BBF680D8-7F7F-48E6-9CB8-BE513D646D1B}" type="pres">
      <dgm:prSet presAssocID="{4C837B9A-3EAB-4536-B9F8-D75C694A1A74}" presName="composite2" presStyleCnt="0"/>
      <dgm:spPr/>
    </dgm:pt>
    <dgm:pt modelId="{494C1601-1E31-4631-B020-54ABFB222BE3}" type="pres">
      <dgm:prSet presAssocID="{4C837B9A-3EAB-4536-B9F8-D75C694A1A74}" presName="background2" presStyleLbl="node2" presStyleIdx="0" presStyleCnt="3"/>
      <dgm:spPr/>
    </dgm:pt>
    <dgm:pt modelId="{9DA8A50F-6952-45DA-B957-1BE872CC4654}" type="pres">
      <dgm:prSet presAssocID="{4C837B9A-3EAB-4536-B9F8-D75C694A1A74}" presName="text2" presStyleLbl="fgAcc2" presStyleIdx="0" presStyleCnt="3" custScaleY="31688" custLinFactNeighborX="-98471" custLinFactNeighborY="6225">
        <dgm:presLayoutVars>
          <dgm:chPref val="3"/>
        </dgm:presLayoutVars>
      </dgm:prSet>
      <dgm:spPr/>
      <dgm:t>
        <a:bodyPr/>
        <a:lstStyle/>
        <a:p>
          <a:endParaRPr lang="en-US"/>
        </a:p>
      </dgm:t>
    </dgm:pt>
    <dgm:pt modelId="{28B67329-5A1F-435D-A71B-EF6854B0D43F}" type="pres">
      <dgm:prSet presAssocID="{4C837B9A-3EAB-4536-B9F8-D75C694A1A74}" presName="hierChild3" presStyleCnt="0"/>
      <dgm:spPr/>
    </dgm:pt>
    <dgm:pt modelId="{F8F0ABF1-5696-4BCE-AAE4-87B4BDC73E38}" type="pres">
      <dgm:prSet presAssocID="{2B3BF631-EBAC-4AC2-AFAC-BE0E44F001AB}" presName="Name17" presStyleLbl="parChTrans1D3" presStyleIdx="0" presStyleCnt="3"/>
      <dgm:spPr/>
      <dgm:t>
        <a:bodyPr/>
        <a:lstStyle/>
        <a:p>
          <a:endParaRPr lang="en-US"/>
        </a:p>
      </dgm:t>
    </dgm:pt>
    <dgm:pt modelId="{36DF4A83-0D95-4322-B480-F928511773CC}" type="pres">
      <dgm:prSet presAssocID="{86EC38F6-6DDA-484F-90A9-32B1340495CA}" presName="hierRoot3" presStyleCnt="0"/>
      <dgm:spPr/>
    </dgm:pt>
    <dgm:pt modelId="{A17665CF-526A-42AB-85ED-24A9D8B84B4D}" type="pres">
      <dgm:prSet presAssocID="{86EC38F6-6DDA-484F-90A9-32B1340495CA}" presName="composite3" presStyleCnt="0"/>
      <dgm:spPr/>
    </dgm:pt>
    <dgm:pt modelId="{1A2314A3-A6E4-45AF-8A56-2EAE35132A7B}" type="pres">
      <dgm:prSet presAssocID="{86EC38F6-6DDA-484F-90A9-32B1340495CA}" presName="background3" presStyleLbl="node3" presStyleIdx="0" presStyleCnt="3"/>
      <dgm:spPr/>
    </dgm:pt>
    <dgm:pt modelId="{2DEEEF9B-60B1-4673-BD5F-DCDF74DCEDF9}" type="pres">
      <dgm:prSet presAssocID="{86EC38F6-6DDA-484F-90A9-32B1340495CA}" presName="text3" presStyleLbl="fgAcc3" presStyleIdx="0" presStyleCnt="3" custScaleY="23928" custLinFactNeighborX="-98471" custLinFactNeighborY="29217">
        <dgm:presLayoutVars>
          <dgm:chPref val="3"/>
        </dgm:presLayoutVars>
      </dgm:prSet>
      <dgm:spPr/>
      <dgm:t>
        <a:bodyPr/>
        <a:lstStyle/>
        <a:p>
          <a:endParaRPr lang="en-US"/>
        </a:p>
      </dgm:t>
    </dgm:pt>
    <dgm:pt modelId="{00949102-33EE-4A30-88BC-B28C00E46DC5}" type="pres">
      <dgm:prSet presAssocID="{86EC38F6-6DDA-484F-90A9-32B1340495CA}" presName="hierChild4" presStyleCnt="0"/>
      <dgm:spPr/>
    </dgm:pt>
    <dgm:pt modelId="{6E847907-D97F-4722-903F-BB7BE3CD121F}" type="pres">
      <dgm:prSet presAssocID="{972B37EF-F730-44ED-A6B1-B035C8BEC605}" presName="Name10" presStyleLbl="parChTrans1D2" presStyleIdx="1" presStyleCnt="3"/>
      <dgm:spPr/>
      <dgm:t>
        <a:bodyPr/>
        <a:lstStyle/>
        <a:p>
          <a:endParaRPr lang="en-US"/>
        </a:p>
      </dgm:t>
    </dgm:pt>
    <dgm:pt modelId="{262DA254-E773-46E1-91CF-6D8E9AA0A6DA}" type="pres">
      <dgm:prSet presAssocID="{5812B7A1-86D9-4F40-95A2-17105C996DE5}" presName="hierRoot2" presStyleCnt="0"/>
      <dgm:spPr/>
    </dgm:pt>
    <dgm:pt modelId="{9E11F2DD-2573-4048-B27A-91D518ABFC61}" type="pres">
      <dgm:prSet presAssocID="{5812B7A1-86D9-4F40-95A2-17105C996DE5}" presName="composite2" presStyleCnt="0"/>
      <dgm:spPr/>
    </dgm:pt>
    <dgm:pt modelId="{3B6902F1-9456-4FAB-8D9B-74470A121E44}" type="pres">
      <dgm:prSet presAssocID="{5812B7A1-86D9-4F40-95A2-17105C996DE5}" presName="background2" presStyleLbl="node2" presStyleIdx="1" presStyleCnt="3"/>
      <dgm:spPr/>
    </dgm:pt>
    <dgm:pt modelId="{C36F30CD-BEB0-4F4A-A1B3-8A3C8F2D0660}" type="pres">
      <dgm:prSet presAssocID="{5812B7A1-86D9-4F40-95A2-17105C996DE5}" presName="text2" presStyleLbl="fgAcc2" presStyleIdx="1" presStyleCnt="3" custScaleY="32296">
        <dgm:presLayoutVars>
          <dgm:chPref val="3"/>
        </dgm:presLayoutVars>
      </dgm:prSet>
      <dgm:spPr/>
      <dgm:t>
        <a:bodyPr/>
        <a:lstStyle/>
        <a:p>
          <a:endParaRPr lang="en-US"/>
        </a:p>
      </dgm:t>
    </dgm:pt>
    <dgm:pt modelId="{42C2DA84-A9DE-422B-B651-1583693D9529}" type="pres">
      <dgm:prSet presAssocID="{5812B7A1-86D9-4F40-95A2-17105C996DE5}" presName="hierChild3" presStyleCnt="0"/>
      <dgm:spPr/>
    </dgm:pt>
    <dgm:pt modelId="{FFDF0E94-0196-41B2-A1E1-A2BC1DC90893}" type="pres">
      <dgm:prSet presAssocID="{2427E402-B603-41FE-9FC6-B6807EECEA89}" presName="Name17" presStyleLbl="parChTrans1D3" presStyleIdx="1" presStyleCnt="3"/>
      <dgm:spPr/>
      <dgm:t>
        <a:bodyPr/>
        <a:lstStyle/>
        <a:p>
          <a:endParaRPr lang="en-US"/>
        </a:p>
      </dgm:t>
    </dgm:pt>
    <dgm:pt modelId="{44CDF518-440C-4F93-9164-6114D794BBD9}" type="pres">
      <dgm:prSet presAssocID="{A517193F-196F-4DE8-9DBC-7FA983D6742F}" presName="hierRoot3" presStyleCnt="0"/>
      <dgm:spPr/>
    </dgm:pt>
    <dgm:pt modelId="{7CC0ED5C-B576-41BF-B7A3-81F36435FC68}" type="pres">
      <dgm:prSet presAssocID="{A517193F-196F-4DE8-9DBC-7FA983D6742F}" presName="composite3" presStyleCnt="0"/>
      <dgm:spPr/>
    </dgm:pt>
    <dgm:pt modelId="{5D4EC48A-1C91-4ABC-A37F-3EF2F57E2203}" type="pres">
      <dgm:prSet presAssocID="{A517193F-196F-4DE8-9DBC-7FA983D6742F}" presName="background3" presStyleLbl="node3" presStyleIdx="1" presStyleCnt="3"/>
      <dgm:spPr/>
    </dgm:pt>
    <dgm:pt modelId="{23C682C7-43CE-4301-A042-E88900F8A679}" type="pres">
      <dgm:prSet presAssocID="{A517193F-196F-4DE8-9DBC-7FA983D6742F}" presName="text3" presStyleLbl="fgAcc3" presStyleIdx="1" presStyleCnt="3" custScaleY="31565" custLinFactNeighborX="-1638" custLinFactNeighborY="22269">
        <dgm:presLayoutVars>
          <dgm:chPref val="3"/>
        </dgm:presLayoutVars>
      </dgm:prSet>
      <dgm:spPr/>
      <dgm:t>
        <a:bodyPr/>
        <a:lstStyle/>
        <a:p>
          <a:endParaRPr lang="en-US"/>
        </a:p>
      </dgm:t>
    </dgm:pt>
    <dgm:pt modelId="{FFF43DFA-BDE8-402C-9EA2-B3EA3EA6A37D}" type="pres">
      <dgm:prSet presAssocID="{A517193F-196F-4DE8-9DBC-7FA983D6742F}" presName="hierChild4" presStyleCnt="0"/>
      <dgm:spPr/>
    </dgm:pt>
    <dgm:pt modelId="{385753A0-E204-4751-9834-8191AFB9FEA6}" type="pres">
      <dgm:prSet presAssocID="{033508D0-40E2-4F1F-BC7B-F713F473064F}" presName="Name23" presStyleLbl="parChTrans1D4" presStyleIdx="0" presStyleCnt="1"/>
      <dgm:spPr/>
      <dgm:t>
        <a:bodyPr/>
        <a:lstStyle/>
        <a:p>
          <a:endParaRPr lang="en-US"/>
        </a:p>
      </dgm:t>
    </dgm:pt>
    <dgm:pt modelId="{F5F8BB58-20CA-418B-B3F2-1BA7A15E6648}" type="pres">
      <dgm:prSet presAssocID="{83B17F50-2FCE-473A-B879-1A2C4519938D}" presName="hierRoot4" presStyleCnt="0"/>
      <dgm:spPr/>
    </dgm:pt>
    <dgm:pt modelId="{429BD86D-3A9E-444D-A653-97A782D0497E}" type="pres">
      <dgm:prSet presAssocID="{83B17F50-2FCE-473A-B879-1A2C4519938D}" presName="composite4" presStyleCnt="0"/>
      <dgm:spPr/>
    </dgm:pt>
    <dgm:pt modelId="{BE70D085-8E6F-4EBA-919A-8968C8F5118D}" type="pres">
      <dgm:prSet presAssocID="{83B17F50-2FCE-473A-B879-1A2C4519938D}" presName="background4" presStyleLbl="node4" presStyleIdx="0" presStyleCnt="1"/>
      <dgm:spPr/>
    </dgm:pt>
    <dgm:pt modelId="{A0A5E0F2-959A-4018-BA7D-196F9A02C81D}" type="pres">
      <dgm:prSet presAssocID="{83B17F50-2FCE-473A-B879-1A2C4519938D}" presName="text4" presStyleLbl="fgAcc4" presStyleIdx="0" presStyleCnt="1" custScaleY="35892">
        <dgm:presLayoutVars>
          <dgm:chPref val="3"/>
        </dgm:presLayoutVars>
      </dgm:prSet>
      <dgm:spPr/>
      <dgm:t>
        <a:bodyPr/>
        <a:lstStyle/>
        <a:p>
          <a:endParaRPr lang="en-US"/>
        </a:p>
      </dgm:t>
    </dgm:pt>
    <dgm:pt modelId="{280E5598-FC38-4F14-9C1A-F90FE3FFD75A}" type="pres">
      <dgm:prSet presAssocID="{83B17F50-2FCE-473A-B879-1A2C4519938D}" presName="hierChild5" presStyleCnt="0"/>
      <dgm:spPr/>
    </dgm:pt>
    <dgm:pt modelId="{D805979B-7B67-45B4-B37D-6890F8CE8C34}" type="pres">
      <dgm:prSet presAssocID="{FC595F71-20E0-4652-994A-9666EAA82F34}" presName="Name10" presStyleLbl="parChTrans1D2" presStyleIdx="2" presStyleCnt="3"/>
      <dgm:spPr/>
      <dgm:t>
        <a:bodyPr/>
        <a:lstStyle/>
        <a:p>
          <a:endParaRPr lang="en-US"/>
        </a:p>
      </dgm:t>
    </dgm:pt>
    <dgm:pt modelId="{01062BAC-D7D3-4921-BC27-00FCAD7BBFEC}" type="pres">
      <dgm:prSet presAssocID="{4D4E755B-3A10-44B9-A3AF-00A4FD6B6889}" presName="hierRoot2" presStyleCnt="0"/>
      <dgm:spPr/>
    </dgm:pt>
    <dgm:pt modelId="{9A137912-A2D3-44EB-B09E-785890B0B48F}" type="pres">
      <dgm:prSet presAssocID="{4D4E755B-3A10-44B9-A3AF-00A4FD6B6889}" presName="composite2" presStyleCnt="0"/>
      <dgm:spPr/>
    </dgm:pt>
    <dgm:pt modelId="{D8F7BF5C-2A7F-4D4D-86C6-ECCE2C50F69D}" type="pres">
      <dgm:prSet presAssocID="{4D4E755B-3A10-44B9-A3AF-00A4FD6B6889}" presName="background2" presStyleLbl="node2" presStyleIdx="2" presStyleCnt="3"/>
      <dgm:spPr/>
    </dgm:pt>
    <dgm:pt modelId="{5FE75C07-79E1-4A8A-A3DF-64B53E23923A}" type="pres">
      <dgm:prSet presAssocID="{4D4E755B-3A10-44B9-A3AF-00A4FD6B6889}" presName="text2" presStyleLbl="fgAcc2" presStyleIdx="2" presStyleCnt="3" custScaleY="33354" custLinFactX="2741" custLinFactNeighborX="100000" custLinFactNeighborY="6225">
        <dgm:presLayoutVars>
          <dgm:chPref val="3"/>
        </dgm:presLayoutVars>
      </dgm:prSet>
      <dgm:spPr/>
      <dgm:t>
        <a:bodyPr/>
        <a:lstStyle/>
        <a:p>
          <a:endParaRPr lang="en-US"/>
        </a:p>
      </dgm:t>
    </dgm:pt>
    <dgm:pt modelId="{AF297D7B-D4F6-4289-A677-461C7E150224}" type="pres">
      <dgm:prSet presAssocID="{4D4E755B-3A10-44B9-A3AF-00A4FD6B6889}" presName="hierChild3" presStyleCnt="0"/>
      <dgm:spPr/>
    </dgm:pt>
    <dgm:pt modelId="{4A551947-6C99-4889-A161-165501A1810A}" type="pres">
      <dgm:prSet presAssocID="{A5A65CBD-B0DA-4314-8BF4-8A5825DD5480}" presName="Name17" presStyleLbl="parChTrans1D3" presStyleIdx="2" presStyleCnt="3"/>
      <dgm:spPr/>
      <dgm:t>
        <a:bodyPr/>
        <a:lstStyle/>
        <a:p>
          <a:endParaRPr lang="en-US"/>
        </a:p>
      </dgm:t>
    </dgm:pt>
    <dgm:pt modelId="{B989ED1A-A9BB-4E03-8803-EBC77C741A4C}" type="pres">
      <dgm:prSet presAssocID="{00A8D247-97EB-4350-97C0-D9E587853263}" presName="hierRoot3" presStyleCnt="0"/>
      <dgm:spPr/>
    </dgm:pt>
    <dgm:pt modelId="{0164F668-9A9A-4CA5-829A-DE03B6924054}" type="pres">
      <dgm:prSet presAssocID="{00A8D247-97EB-4350-97C0-D9E587853263}" presName="composite3" presStyleCnt="0"/>
      <dgm:spPr/>
    </dgm:pt>
    <dgm:pt modelId="{C902F65A-3252-4410-B1B7-C691A5D0D10A}" type="pres">
      <dgm:prSet presAssocID="{00A8D247-97EB-4350-97C0-D9E587853263}" presName="background3" presStyleLbl="node3" presStyleIdx="2" presStyleCnt="3"/>
      <dgm:spPr/>
    </dgm:pt>
    <dgm:pt modelId="{44A0FD8E-1716-4BFD-B2C6-E08C8619F6B1}" type="pres">
      <dgm:prSet presAssocID="{00A8D247-97EB-4350-97C0-D9E587853263}" presName="text3" presStyleLbl="fgAcc3" presStyleIdx="2" presStyleCnt="3" custScaleY="27417" custLinFactX="2741" custLinFactNeighborX="100000" custLinFactNeighborY="29217">
        <dgm:presLayoutVars>
          <dgm:chPref val="3"/>
        </dgm:presLayoutVars>
      </dgm:prSet>
      <dgm:spPr/>
      <dgm:t>
        <a:bodyPr/>
        <a:lstStyle/>
        <a:p>
          <a:endParaRPr lang="en-US"/>
        </a:p>
      </dgm:t>
    </dgm:pt>
    <dgm:pt modelId="{384FC1F1-9DB9-4D8E-B75C-D5789F85521F}" type="pres">
      <dgm:prSet presAssocID="{00A8D247-97EB-4350-97C0-D9E587853263}" presName="hierChild4" presStyleCnt="0"/>
      <dgm:spPr/>
    </dgm:pt>
  </dgm:ptLst>
  <dgm:cxnLst>
    <dgm:cxn modelId="{C26192A2-52FD-4ED7-983D-D412877BB476}" srcId="{1AE61432-6D90-4646-AA34-2AA0359244A3}" destId="{B52F3FB0-6AF9-4D5A-87C2-483ABAD1B47D}" srcOrd="0" destOrd="0" parTransId="{4591621A-DAAA-4FEE-82D7-1BAA8383D7E3}" sibTransId="{7966938C-10CB-4FC2-AC91-C31EA560B044}"/>
    <dgm:cxn modelId="{ACED6917-1021-4A3D-949A-2A9A3E81332A}" type="presOf" srcId="{A5A65CBD-B0DA-4314-8BF4-8A5825DD5480}" destId="{4A551947-6C99-4889-A161-165501A1810A}" srcOrd="0" destOrd="0" presId="urn:microsoft.com/office/officeart/2005/8/layout/hierarchy1"/>
    <dgm:cxn modelId="{3856D5F3-68AD-48D4-AD22-4126322474F0}" srcId="{4D4E755B-3A10-44B9-A3AF-00A4FD6B6889}" destId="{00A8D247-97EB-4350-97C0-D9E587853263}" srcOrd="0" destOrd="0" parTransId="{A5A65CBD-B0DA-4314-8BF4-8A5825DD5480}" sibTransId="{EB5899D3-98F6-4C33-8222-E03B2FDC40A0}"/>
    <dgm:cxn modelId="{34023A7A-EA1F-462F-B950-28C8EA80C359}" type="presOf" srcId="{972B37EF-F730-44ED-A6B1-B035C8BEC605}" destId="{6E847907-D97F-4722-903F-BB7BE3CD121F}" srcOrd="0" destOrd="0" presId="urn:microsoft.com/office/officeart/2005/8/layout/hierarchy1"/>
    <dgm:cxn modelId="{C9F90288-955F-4633-A802-0CFE21199A2C}" srcId="{B52F3FB0-6AF9-4D5A-87C2-483ABAD1B47D}" destId="{5812B7A1-86D9-4F40-95A2-17105C996DE5}" srcOrd="1" destOrd="0" parTransId="{972B37EF-F730-44ED-A6B1-B035C8BEC605}" sibTransId="{9AA04DAE-A0C0-4940-B87D-C28E09C63BA0}"/>
    <dgm:cxn modelId="{FCDC5607-13C3-400D-A425-ED32D574E7DB}" srcId="{4C837B9A-3EAB-4536-B9F8-D75C694A1A74}" destId="{86EC38F6-6DDA-484F-90A9-32B1340495CA}" srcOrd="0" destOrd="0" parTransId="{2B3BF631-EBAC-4AC2-AFAC-BE0E44F001AB}" sibTransId="{D2D6A5D4-DC71-48F8-B152-377E58F6D981}"/>
    <dgm:cxn modelId="{DF83CDA2-45D1-4F75-9180-1E9ACD2621A3}" type="presOf" srcId="{86EC38F6-6DDA-484F-90A9-32B1340495CA}" destId="{2DEEEF9B-60B1-4673-BD5F-DCDF74DCEDF9}" srcOrd="0" destOrd="0" presId="urn:microsoft.com/office/officeart/2005/8/layout/hierarchy1"/>
    <dgm:cxn modelId="{B3325A07-2636-4E0E-8213-EF232533AB6C}" srcId="{B52F3FB0-6AF9-4D5A-87C2-483ABAD1B47D}" destId="{4D4E755B-3A10-44B9-A3AF-00A4FD6B6889}" srcOrd="2" destOrd="0" parTransId="{FC595F71-20E0-4652-994A-9666EAA82F34}" sibTransId="{B7049A30-0A6F-48A8-8324-B8075BABFFBE}"/>
    <dgm:cxn modelId="{55F27218-E333-4A84-BD53-43BBBD7AB965}" type="presOf" srcId="{2427E402-B603-41FE-9FC6-B6807EECEA89}" destId="{FFDF0E94-0196-41B2-A1E1-A2BC1DC90893}" srcOrd="0" destOrd="0" presId="urn:microsoft.com/office/officeart/2005/8/layout/hierarchy1"/>
    <dgm:cxn modelId="{8C77F2BD-4BAB-4565-A6EC-09F81A668794}" srcId="{B52F3FB0-6AF9-4D5A-87C2-483ABAD1B47D}" destId="{4C837B9A-3EAB-4536-B9F8-D75C694A1A74}" srcOrd="0" destOrd="0" parTransId="{23BE4F4A-364C-47A9-B01E-33CB561FEE84}" sibTransId="{D71B5382-86A1-4891-86B9-60EC70DED0C9}"/>
    <dgm:cxn modelId="{257D2A91-DA89-4F16-8FDE-EEDA150EFDAD}" type="presOf" srcId="{2B3BF631-EBAC-4AC2-AFAC-BE0E44F001AB}" destId="{F8F0ABF1-5696-4BCE-AAE4-87B4BDC73E38}" srcOrd="0" destOrd="0" presId="urn:microsoft.com/office/officeart/2005/8/layout/hierarchy1"/>
    <dgm:cxn modelId="{BD5F8901-4EE6-43B4-ACCF-16EDC1BC348F}" type="presOf" srcId="{5812B7A1-86D9-4F40-95A2-17105C996DE5}" destId="{C36F30CD-BEB0-4F4A-A1B3-8A3C8F2D0660}" srcOrd="0" destOrd="0" presId="urn:microsoft.com/office/officeart/2005/8/layout/hierarchy1"/>
    <dgm:cxn modelId="{41AD0883-9DEC-4DF1-8C4F-5E945DB92383}" type="presOf" srcId="{B52F3FB0-6AF9-4D5A-87C2-483ABAD1B47D}" destId="{07BEC426-BBD2-4522-BD47-A126E24DB999}" srcOrd="0" destOrd="0" presId="urn:microsoft.com/office/officeart/2005/8/layout/hierarchy1"/>
    <dgm:cxn modelId="{D18ED43E-A1DE-4E26-BA29-256C38649933}" type="presOf" srcId="{1AE61432-6D90-4646-AA34-2AA0359244A3}" destId="{F2FC29C3-94F2-4133-BCC4-97F7D5689F6E}" srcOrd="0" destOrd="0" presId="urn:microsoft.com/office/officeart/2005/8/layout/hierarchy1"/>
    <dgm:cxn modelId="{3C105FB7-0170-4B79-A61D-7E6B28058752}" type="presOf" srcId="{033508D0-40E2-4F1F-BC7B-F713F473064F}" destId="{385753A0-E204-4751-9834-8191AFB9FEA6}" srcOrd="0" destOrd="0" presId="urn:microsoft.com/office/officeart/2005/8/layout/hierarchy1"/>
    <dgm:cxn modelId="{79B22D46-C687-4FE3-812B-4431037ECF91}" type="presOf" srcId="{FC595F71-20E0-4652-994A-9666EAA82F34}" destId="{D805979B-7B67-45B4-B37D-6890F8CE8C34}" srcOrd="0" destOrd="0" presId="urn:microsoft.com/office/officeart/2005/8/layout/hierarchy1"/>
    <dgm:cxn modelId="{FFDE05B5-87C0-4C29-A054-B8F07D729C20}" srcId="{5812B7A1-86D9-4F40-95A2-17105C996DE5}" destId="{A517193F-196F-4DE8-9DBC-7FA983D6742F}" srcOrd="0" destOrd="0" parTransId="{2427E402-B603-41FE-9FC6-B6807EECEA89}" sibTransId="{3F5ABCDC-94B3-4F10-A48E-1AB907CF826B}"/>
    <dgm:cxn modelId="{A209FAFF-94AF-4AF0-8345-FC668197F994}" type="presOf" srcId="{00A8D247-97EB-4350-97C0-D9E587853263}" destId="{44A0FD8E-1716-4BFD-B2C6-E08C8619F6B1}" srcOrd="0" destOrd="0" presId="urn:microsoft.com/office/officeart/2005/8/layout/hierarchy1"/>
    <dgm:cxn modelId="{9D886003-6CB3-4CA4-AB47-72340AF34C43}" type="presOf" srcId="{23BE4F4A-364C-47A9-B01E-33CB561FEE84}" destId="{A9CFD556-55A9-4A22-8B88-8D271EEDEBF8}" srcOrd="0" destOrd="0" presId="urn:microsoft.com/office/officeart/2005/8/layout/hierarchy1"/>
    <dgm:cxn modelId="{C861D807-BED4-4BF1-B6B1-C475AA25BC28}" srcId="{A517193F-196F-4DE8-9DBC-7FA983D6742F}" destId="{83B17F50-2FCE-473A-B879-1A2C4519938D}" srcOrd="0" destOrd="0" parTransId="{033508D0-40E2-4F1F-BC7B-F713F473064F}" sibTransId="{0A4597F2-7438-459B-B3B3-CE0F24E3181C}"/>
    <dgm:cxn modelId="{FB3C32AA-17DD-42F6-B519-F3BBEE44D533}" type="presOf" srcId="{4D4E755B-3A10-44B9-A3AF-00A4FD6B6889}" destId="{5FE75C07-79E1-4A8A-A3DF-64B53E23923A}" srcOrd="0" destOrd="0" presId="urn:microsoft.com/office/officeart/2005/8/layout/hierarchy1"/>
    <dgm:cxn modelId="{556041D2-89FE-44A6-848B-36BDFD270ABE}" type="presOf" srcId="{A517193F-196F-4DE8-9DBC-7FA983D6742F}" destId="{23C682C7-43CE-4301-A042-E88900F8A679}" srcOrd="0" destOrd="0" presId="urn:microsoft.com/office/officeart/2005/8/layout/hierarchy1"/>
    <dgm:cxn modelId="{C21ABD03-C4E2-428C-A602-E631394FD38E}" type="presOf" srcId="{83B17F50-2FCE-473A-B879-1A2C4519938D}" destId="{A0A5E0F2-959A-4018-BA7D-196F9A02C81D}" srcOrd="0" destOrd="0" presId="urn:microsoft.com/office/officeart/2005/8/layout/hierarchy1"/>
    <dgm:cxn modelId="{007CDA47-8A59-45BA-BB08-656C5C5D213F}" type="presOf" srcId="{4C837B9A-3EAB-4536-B9F8-D75C694A1A74}" destId="{9DA8A50F-6952-45DA-B957-1BE872CC4654}" srcOrd="0" destOrd="0" presId="urn:microsoft.com/office/officeart/2005/8/layout/hierarchy1"/>
    <dgm:cxn modelId="{34263278-5DC2-46A2-8DD6-C355638C1E82}" type="presParOf" srcId="{F2FC29C3-94F2-4133-BCC4-97F7D5689F6E}" destId="{975965D4-8F10-4D72-80F3-13718C116DBB}" srcOrd="0" destOrd="0" presId="urn:microsoft.com/office/officeart/2005/8/layout/hierarchy1"/>
    <dgm:cxn modelId="{B9C6D80D-3D5A-4418-9C6E-FA5802012989}" type="presParOf" srcId="{975965D4-8F10-4D72-80F3-13718C116DBB}" destId="{FB897F31-27C1-485B-9546-D5FDE41B9CF7}" srcOrd="0" destOrd="0" presId="urn:microsoft.com/office/officeart/2005/8/layout/hierarchy1"/>
    <dgm:cxn modelId="{55264A9F-3B90-4797-84FA-634F0B89004A}" type="presParOf" srcId="{FB897F31-27C1-485B-9546-D5FDE41B9CF7}" destId="{1EFA83CA-199F-4641-A592-E9EB737F37DD}" srcOrd="0" destOrd="0" presId="urn:microsoft.com/office/officeart/2005/8/layout/hierarchy1"/>
    <dgm:cxn modelId="{73A3C5E8-9F8A-4BAD-AF6A-7259D917248F}" type="presParOf" srcId="{FB897F31-27C1-485B-9546-D5FDE41B9CF7}" destId="{07BEC426-BBD2-4522-BD47-A126E24DB999}" srcOrd="1" destOrd="0" presId="urn:microsoft.com/office/officeart/2005/8/layout/hierarchy1"/>
    <dgm:cxn modelId="{F09C8E65-634E-4A1B-BA3C-1ED706101758}" type="presParOf" srcId="{975965D4-8F10-4D72-80F3-13718C116DBB}" destId="{D8503438-227B-4D5F-BAB1-227999BD3FDE}" srcOrd="1" destOrd="0" presId="urn:microsoft.com/office/officeart/2005/8/layout/hierarchy1"/>
    <dgm:cxn modelId="{7D67B823-5CE8-4905-99C4-E6544B53888F}" type="presParOf" srcId="{D8503438-227B-4D5F-BAB1-227999BD3FDE}" destId="{A9CFD556-55A9-4A22-8B88-8D271EEDEBF8}" srcOrd="0" destOrd="0" presId="urn:microsoft.com/office/officeart/2005/8/layout/hierarchy1"/>
    <dgm:cxn modelId="{A33B01E7-E886-4D21-84A2-122777EB01AC}" type="presParOf" srcId="{D8503438-227B-4D5F-BAB1-227999BD3FDE}" destId="{E806944A-A591-49F2-B245-38E022C46772}" srcOrd="1" destOrd="0" presId="urn:microsoft.com/office/officeart/2005/8/layout/hierarchy1"/>
    <dgm:cxn modelId="{1D2A4046-AE84-4EED-8B6E-AFE36C887D99}" type="presParOf" srcId="{E806944A-A591-49F2-B245-38E022C46772}" destId="{BBF680D8-7F7F-48E6-9CB8-BE513D646D1B}" srcOrd="0" destOrd="0" presId="urn:microsoft.com/office/officeart/2005/8/layout/hierarchy1"/>
    <dgm:cxn modelId="{E4887C42-4FDE-4285-89D3-8CB24ABF8522}" type="presParOf" srcId="{BBF680D8-7F7F-48E6-9CB8-BE513D646D1B}" destId="{494C1601-1E31-4631-B020-54ABFB222BE3}" srcOrd="0" destOrd="0" presId="urn:microsoft.com/office/officeart/2005/8/layout/hierarchy1"/>
    <dgm:cxn modelId="{1C43D1D5-01B3-4D91-8F40-E2FB72D9A8E0}" type="presParOf" srcId="{BBF680D8-7F7F-48E6-9CB8-BE513D646D1B}" destId="{9DA8A50F-6952-45DA-B957-1BE872CC4654}" srcOrd="1" destOrd="0" presId="urn:microsoft.com/office/officeart/2005/8/layout/hierarchy1"/>
    <dgm:cxn modelId="{BB7D0B19-80B4-444F-89A6-F8A74B96DC8D}" type="presParOf" srcId="{E806944A-A591-49F2-B245-38E022C46772}" destId="{28B67329-5A1F-435D-A71B-EF6854B0D43F}" srcOrd="1" destOrd="0" presId="urn:microsoft.com/office/officeart/2005/8/layout/hierarchy1"/>
    <dgm:cxn modelId="{749E633D-524D-4E73-97FD-1520EB64714F}" type="presParOf" srcId="{28B67329-5A1F-435D-A71B-EF6854B0D43F}" destId="{F8F0ABF1-5696-4BCE-AAE4-87B4BDC73E38}" srcOrd="0" destOrd="0" presId="urn:microsoft.com/office/officeart/2005/8/layout/hierarchy1"/>
    <dgm:cxn modelId="{42270447-5642-440A-81B3-048A704B6B56}" type="presParOf" srcId="{28B67329-5A1F-435D-A71B-EF6854B0D43F}" destId="{36DF4A83-0D95-4322-B480-F928511773CC}" srcOrd="1" destOrd="0" presId="urn:microsoft.com/office/officeart/2005/8/layout/hierarchy1"/>
    <dgm:cxn modelId="{579C12A4-6EE7-459A-BFDD-1D765C7950F6}" type="presParOf" srcId="{36DF4A83-0D95-4322-B480-F928511773CC}" destId="{A17665CF-526A-42AB-85ED-24A9D8B84B4D}" srcOrd="0" destOrd="0" presId="urn:microsoft.com/office/officeart/2005/8/layout/hierarchy1"/>
    <dgm:cxn modelId="{9B2AFD27-E7B3-430C-83E1-52F18C0E7DD9}" type="presParOf" srcId="{A17665CF-526A-42AB-85ED-24A9D8B84B4D}" destId="{1A2314A3-A6E4-45AF-8A56-2EAE35132A7B}" srcOrd="0" destOrd="0" presId="urn:microsoft.com/office/officeart/2005/8/layout/hierarchy1"/>
    <dgm:cxn modelId="{8AFA2267-3749-4F0B-A43D-C75EFCF58A4D}" type="presParOf" srcId="{A17665CF-526A-42AB-85ED-24A9D8B84B4D}" destId="{2DEEEF9B-60B1-4673-BD5F-DCDF74DCEDF9}" srcOrd="1" destOrd="0" presId="urn:microsoft.com/office/officeart/2005/8/layout/hierarchy1"/>
    <dgm:cxn modelId="{AF52A338-310C-4E36-AB02-461C418D4FFC}" type="presParOf" srcId="{36DF4A83-0D95-4322-B480-F928511773CC}" destId="{00949102-33EE-4A30-88BC-B28C00E46DC5}" srcOrd="1" destOrd="0" presId="urn:microsoft.com/office/officeart/2005/8/layout/hierarchy1"/>
    <dgm:cxn modelId="{E55FDB42-C705-4632-B657-A17BF7A085EF}" type="presParOf" srcId="{D8503438-227B-4D5F-BAB1-227999BD3FDE}" destId="{6E847907-D97F-4722-903F-BB7BE3CD121F}" srcOrd="2" destOrd="0" presId="urn:microsoft.com/office/officeart/2005/8/layout/hierarchy1"/>
    <dgm:cxn modelId="{9A0FDE31-5C2E-40F0-9F76-CDC5DE9B7445}" type="presParOf" srcId="{D8503438-227B-4D5F-BAB1-227999BD3FDE}" destId="{262DA254-E773-46E1-91CF-6D8E9AA0A6DA}" srcOrd="3" destOrd="0" presId="urn:microsoft.com/office/officeart/2005/8/layout/hierarchy1"/>
    <dgm:cxn modelId="{D933BAB1-86DE-42B8-BEE1-D566F1C70CD2}" type="presParOf" srcId="{262DA254-E773-46E1-91CF-6D8E9AA0A6DA}" destId="{9E11F2DD-2573-4048-B27A-91D518ABFC61}" srcOrd="0" destOrd="0" presId="urn:microsoft.com/office/officeart/2005/8/layout/hierarchy1"/>
    <dgm:cxn modelId="{3C5E27D8-5E49-40AC-B155-0DA1FDCBA8AB}" type="presParOf" srcId="{9E11F2DD-2573-4048-B27A-91D518ABFC61}" destId="{3B6902F1-9456-4FAB-8D9B-74470A121E44}" srcOrd="0" destOrd="0" presId="urn:microsoft.com/office/officeart/2005/8/layout/hierarchy1"/>
    <dgm:cxn modelId="{7F46027D-362B-4A25-8673-F42BA0FA8DCA}" type="presParOf" srcId="{9E11F2DD-2573-4048-B27A-91D518ABFC61}" destId="{C36F30CD-BEB0-4F4A-A1B3-8A3C8F2D0660}" srcOrd="1" destOrd="0" presId="urn:microsoft.com/office/officeart/2005/8/layout/hierarchy1"/>
    <dgm:cxn modelId="{BE1EB75E-C0FD-430C-9F52-C0D09A31A53B}" type="presParOf" srcId="{262DA254-E773-46E1-91CF-6D8E9AA0A6DA}" destId="{42C2DA84-A9DE-422B-B651-1583693D9529}" srcOrd="1" destOrd="0" presId="urn:microsoft.com/office/officeart/2005/8/layout/hierarchy1"/>
    <dgm:cxn modelId="{B7206979-C97A-4839-A8C6-F1F571FA1534}" type="presParOf" srcId="{42C2DA84-A9DE-422B-B651-1583693D9529}" destId="{FFDF0E94-0196-41B2-A1E1-A2BC1DC90893}" srcOrd="0" destOrd="0" presId="urn:microsoft.com/office/officeart/2005/8/layout/hierarchy1"/>
    <dgm:cxn modelId="{E43A6DA3-EAA1-427A-9FA3-65E82D083CB3}" type="presParOf" srcId="{42C2DA84-A9DE-422B-B651-1583693D9529}" destId="{44CDF518-440C-4F93-9164-6114D794BBD9}" srcOrd="1" destOrd="0" presId="urn:microsoft.com/office/officeart/2005/8/layout/hierarchy1"/>
    <dgm:cxn modelId="{5A54CE43-E4A3-4821-8CD3-083438C007EF}" type="presParOf" srcId="{44CDF518-440C-4F93-9164-6114D794BBD9}" destId="{7CC0ED5C-B576-41BF-B7A3-81F36435FC68}" srcOrd="0" destOrd="0" presId="urn:microsoft.com/office/officeart/2005/8/layout/hierarchy1"/>
    <dgm:cxn modelId="{75C2FFB6-BCF1-49FA-8C5C-6D1AF9CAC722}" type="presParOf" srcId="{7CC0ED5C-B576-41BF-B7A3-81F36435FC68}" destId="{5D4EC48A-1C91-4ABC-A37F-3EF2F57E2203}" srcOrd="0" destOrd="0" presId="urn:microsoft.com/office/officeart/2005/8/layout/hierarchy1"/>
    <dgm:cxn modelId="{C4F0B768-361C-41D1-A525-EC39DF185143}" type="presParOf" srcId="{7CC0ED5C-B576-41BF-B7A3-81F36435FC68}" destId="{23C682C7-43CE-4301-A042-E88900F8A679}" srcOrd="1" destOrd="0" presId="urn:microsoft.com/office/officeart/2005/8/layout/hierarchy1"/>
    <dgm:cxn modelId="{F762AE3E-53A8-48BC-B1C1-AB9DC3F973DB}" type="presParOf" srcId="{44CDF518-440C-4F93-9164-6114D794BBD9}" destId="{FFF43DFA-BDE8-402C-9EA2-B3EA3EA6A37D}" srcOrd="1" destOrd="0" presId="urn:microsoft.com/office/officeart/2005/8/layout/hierarchy1"/>
    <dgm:cxn modelId="{87C19D9F-992F-4D04-AC27-3FB0CD0EAD9C}" type="presParOf" srcId="{FFF43DFA-BDE8-402C-9EA2-B3EA3EA6A37D}" destId="{385753A0-E204-4751-9834-8191AFB9FEA6}" srcOrd="0" destOrd="0" presId="urn:microsoft.com/office/officeart/2005/8/layout/hierarchy1"/>
    <dgm:cxn modelId="{6625AB12-7C4B-442C-A029-380698169172}" type="presParOf" srcId="{FFF43DFA-BDE8-402C-9EA2-B3EA3EA6A37D}" destId="{F5F8BB58-20CA-418B-B3F2-1BA7A15E6648}" srcOrd="1" destOrd="0" presId="urn:microsoft.com/office/officeart/2005/8/layout/hierarchy1"/>
    <dgm:cxn modelId="{D6CFEFF1-C23F-433E-A97F-726D819300A2}" type="presParOf" srcId="{F5F8BB58-20CA-418B-B3F2-1BA7A15E6648}" destId="{429BD86D-3A9E-444D-A653-97A782D0497E}" srcOrd="0" destOrd="0" presId="urn:microsoft.com/office/officeart/2005/8/layout/hierarchy1"/>
    <dgm:cxn modelId="{1E1C0F16-B43F-4099-8236-E0D9720E4558}" type="presParOf" srcId="{429BD86D-3A9E-444D-A653-97A782D0497E}" destId="{BE70D085-8E6F-4EBA-919A-8968C8F5118D}" srcOrd="0" destOrd="0" presId="urn:microsoft.com/office/officeart/2005/8/layout/hierarchy1"/>
    <dgm:cxn modelId="{11D5CC83-3E5D-4CD5-BBFE-EFB9FEE85F42}" type="presParOf" srcId="{429BD86D-3A9E-444D-A653-97A782D0497E}" destId="{A0A5E0F2-959A-4018-BA7D-196F9A02C81D}" srcOrd="1" destOrd="0" presId="urn:microsoft.com/office/officeart/2005/8/layout/hierarchy1"/>
    <dgm:cxn modelId="{C6F6A877-9EE4-4185-83C1-52C58D347A63}" type="presParOf" srcId="{F5F8BB58-20CA-418B-B3F2-1BA7A15E6648}" destId="{280E5598-FC38-4F14-9C1A-F90FE3FFD75A}" srcOrd="1" destOrd="0" presId="urn:microsoft.com/office/officeart/2005/8/layout/hierarchy1"/>
    <dgm:cxn modelId="{5AA3FB76-C252-46AB-9FF5-28357B80082E}" type="presParOf" srcId="{D8503438-227B-4D5F-BAB1-227999BD3FDE}" destId="{D805979B-7B67-45B4-B37D-6890F8CE8C34}" srcOrd="4" destOrd="0" presId="urn:microsoft.com/office/officeart/2005/8/layout/hierarchy1"/>
    <dgm:cxn modelId="{2EB1E6DE-82F8-42E4-9743-B4D3566B136E}" type="presParOf" srcId="{D8503438-227B-4D5F-BAB1-227999BD3FDE}" destId="{01062BAC-D7D3-4921-BC27-00FCAD7BBFEC}" srcOrd="5" destOrd="0" presId="urn:microsoft.com/office/officeart/2005/8/layout/hierarchy1"/>
    <dgm:cxn modelId="{3786C45C-4EBC-4DB4-8504-B96F0EDCC306}" type="presParOf" srcId="{01062BAC-D7D3-4921-BC27-00FCAD7BBFEC}" destId="{9A137912-A2D3-44EB-B09E-785890B0B48F}" srcOrd="0" destOrd="0" presId="urn:microsoft.com/office/officeart/2005/8/layout/hierarchy1"/>
    <dgm:cxn modelId="{5BD52AB8-AF81-4977-9A06-8514F34E980E}" type="presParOf" srcId="{9A137912-A2D3-44EB-B09E-785890B0B48F}" destId="{D8F7BF5C-2A7F-4D4D-86C6-ECCE2C50F69D}" srcOrd="0" destOrd="0" presId="urn:microsoft.com/office/officeart/2005/8/layout/hierarchy1"/>
    <dgm:cxn modelId="{99ACC33C-5DB8-4EB0-8302-3E15C00B3EA9}" type="presParOf" srcId="{9A137912-A2D3-44EB-B09E-785890B0B48F}" destId="{5FE75C07-79E1-4A8A-A3DF-64B53E23923A}" srcOrd="1" destOrd="0" presId="urn:microsoft.com/office/officeart/2005/8/layout/hierarchy1"/>
    <dgm:cxn modelId="{5E34F774-BE45-436B-8786-136E7465F678}" type="presParOf" srcId="{01062BAC-D7D3-4921-BC27-00FCAD7BBFEC}" destId="{AF297D7B-D4F6-4289-A677-461C7E150224}" srcOrd="1" destOrd="0" presId="urn:microsoft.com/office/officeart/2005/8/layout/hierarchy1"/>
    <dgm:cxn modelId="{03F39B69-AD89-44B7-BFD6-DCF155BFF1DA}" type="presParOf" srcId="{AF297D7B-D4F6-4289-A677-461C7E150224}" destId="{4A551947-6C99-4889-A161-165501A1810A}" srcOrd="0" destOrd="0" presId="urn:microsoft.com/office/officeart/2005/8/layout/hierarchy1"/>
    <dgm:cxn modelId="{7A941707-EAAC-4976-9D5A-42D62BA161AE}" type="presParOf" srcId="{AF297D7B-D4F6-4289-A677-461C7E150224}" destId="{B989ED1A-A9BB-4E03-8803-EBC77C741A4C}" srcOrd="1" destOrd="0" presId="urn:microsoft.com/office/officeart/2005/8/layout/hierarchy1"/>
    <dgm:cxn modelId="{7C5817FE-A9E8-4663-8EA9-F6675D17E3A5}" type="presParOf" srcId="{B989ED1A-A9BB-4E03-8803-EBC77C741A4C}" destId="{0164F668-9A9A-4CA5-829A-DE03B6924054}" srcOrd="0" destOrd="0" presId="urn:microsoft.com/office/officeart/2005/8/layout/hierarchy1"/>
    <dgm:cxn modelId="{6F103763-A45A-44F1-995F-3485ED83BA05}" type="presParOf" srcId="{0164F668-9A9A-4CA5-829A-DE03B6924054}" destId="{C902F65A-3252-4410-B1B7-C691A5D0D10A}" srcOrd="0" destOrd="0" presId="urn:microsoft.com/office/officeart/2005/8/layout/hierarchy1"/>
    <dgm:cxn modelId="{82317B73-2662-4E10-924F-EA2C4883DE0E}" type="presParOf" srcId="{0164F668-9A9A-4CA5-829A-DE03B6924054}" destId="{44A0FD8E-1716-4BFD-B2C6-E08C8619F6B1}" srcOrd="1" destOrd="0" presId="urn:microsoft.com/office/officeart/2005/8/layout/hierarchy1"/>
    <dgm:cxn modelId="{A683968A-1B0A-4F89-8BFE-9FF6443E6152}" type="presParOf" srcId="{B989ED1A-A9BB-4E03-8803-EBC77C741A4C}" destId="{384FC1F1-9DB9-4D8E-B75C-D5789F85521F}"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609600"/>
            <a:ext cx="7086600" cy="914400"/>
          </a:xfrm>
        </p:spPr>
        <p:txBody>
          <a:bodyPr/>
          <a:lstStyle>
            <a:lvl1pPr>
              <a:defRPr b="0"/>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1447800"/>
            <a:ext cx="6400800" cy="457200"/>
          </a:xfrm>
        </p:spPr>
        <p:txBody>
          <a:bodyPr/>
          <a:lstStyle>
            <a:lvl1pPr marL="0" indent="0" algn="ctr">
              <a:buFontTx/>
              <a:buNone/>
              <a:defRPr>
                <a:solidFill>
                  <a:schemeClr val="tx1"/>
                </a:solidFill>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457200" y="6381750"/>
            <a:ext cx="2133600" cy="476250"/>
          </a:xfrm>
        </p:spPr>
        <p:txBody>
          <a:bodyPr/>
          <a:lstStyle>
            <a:lvl1pPr>
              <a:defRPr>
                <a:solidFill>
                  <a:schemeClr val="tx1"/>
                </a:solidFill>
              </a:defRPr>
            </a:lvl1pPr>
          </a:lstStyle>
          <a:p>
            <a:endParaRPr lang="en-US" dirty="0"/>
          </a:p>
        </p:txBody>
      </p:sp>
      <p:sp>
        <p:nvSpPr>
          <p:cNvPr id="3077" name="Rectangle 5"/>
          <p:cNvSpPr>
            <a:spLocks noGrp="1" noChangeArrowheads="1"/>
          </p:cNvSpPr>
          <p:nvPr>
            <p:ph type="ftr" sz="quarter" idx="3"/>
          </p:nvPr>
        </p:nvSpPr>
        <p:spPr>
          <a:xfrm>
            <a:off x="3124200" y="6381750"/>
            <a:ext cx="2895600" cy="476250"/>
          </a:xfrm>
        </p:spPr>
        <p:txBody>
          <a:bodyPr/>
          <a:lstStyle>
            <a:lvl1pPr>
              <a:defRPr>
                <a:solidFill>
                  <a:schemeClr val="tx1"/>
                </a:solidFill>
              </a:defRPr>
            </a:lvl1pPr>
          </a:lstStyle>
          <a:p>
            <a:endParaRPr lang="en-US" dirty="0"/>
          </a:p>
        </p:txBody>
      </p:sp>
      <p:sp>
        <p:nvSpPr>
          <p:cNvPr id="3078" name="Rectangle 6"/>
          <p:cNvSpPr>
            <a:spLocks noGrp="1" noChangeArrowheads="1"/>
          </p:cNvSpPr>
          <p:nvPr>
            <p:ph type="sldNum" sz="quarter" idx="4"/>
          </p:nvPr>
        </p:nvSpPr>
        <p:spPr>
          <a:xfrm>
            <a:off x="6553200" y="6381750"/>
            <a:ext cx="2133600" cy="476250"/>
          </a:xfrm>
        </p:spPr>
        <p:txBody>
          <a:bodyPr/>
          <a:lstStyle>
            <a:lvl1pPr>
              <a:defRPr>
                <a:solidFill>
                  <a:schemeClr val="tx1"/>
                </a:solidFill>
              </a:defRPr>
            </a:lvl1pPr>
          </a:lstStyle>
          <a:p>
            <a:fld id="{9C184001-4BD0-405B-BC0C-09A6444CD216}"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263BD540-A8A1-4890-8839-C45B628DE974}"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973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973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E11DD96-15EC-4AD6-A495-49B1036B508B}"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35B674D8-CEB6-48AB-B166-E3773685C372}"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17374FE-620D-4018-9DF2-8ED3B25E337A}"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D5488D2-04E0-448A-850A-EDD132DEFD99}"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17A263A7-E8BA-4D47-BE6A-9FA5F603F162}"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ABBB9B40-92CC-4D23-B02C-B0F0E03974E1}"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1CA5EFE4-62D1-462E-B715-4EB0FB44EFE7}"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C635768E-2837-4FE5-AD52-E0460BC0D72A}"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0ADDB0D7-C42C-4C41-BE03-AC86344FE993}"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52400"/>
            <a:ext cx="82296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371600"/>
            <a:ext cx="8229600" cy="4754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defRPr>
            </a:lvl1pPr>
          </a:lstStyle>
          <a:p>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bg1"/>
                </a:solidFill>
              </a:defRPr>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fld id="{319A8CF5-F3A5-43BD-9681-2D125952FD98}" type="slidenum">
              <a:rPr lang="en-US"/>
              <a:pPr/>
              <a:t>‹#›</a:t>
            </a:fld>
            <a:endParaRPr lang="en-US" dirty="0"/>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b="1">
          <a:solidFill>
            <a:schemeClr val="tx1"/>
          </a:solidFill>
          <a:latin typeface="+mj-lt"/>
          <a:ea typeface="+mj-ea"/>
          <a:cs typeface="+mj-cs"/>
        </a:defRPr>
      </a:lvl1pPr>
      <a:lvl2pPr algn="ctr" rtl="0" eaLnBrk="1" fontAlgn="base" hangingPunct="1">
        <a:spcBef>
          <a:spcPct val="0"/>
        </a:spcBef>
        <a:spcAft>
          <a:spcPct val="0"/>
        </a:spcAft>
        <a:defRPr sz="4400" b="1">
          <a:solidFill>
            <a:schemeClr val="tx1"/>
          </a:solidFill>
          <a:latin typeface="Arial" charset="0"/>
        </a:defRPr>
      </a:lvl2pPr>
      <a:lvl3pPr algn="ctr" rtl="0" eaLnBrk="1" fontAlgn="base" hangingPunct="1">
        <a:spcBef>
          <a:spcPct val="0"/>
        </a:spcBef>
        <a:spcAft>
          <a:spcPct val="0"/>
        </a:spcAft>
        <a:defRPr sz="4400" b="1">
          <a:solidFill>
            <a:schemeClr val="tx1"/>
          </a:solidFill>
          <a:latin typeface="Arial" charset="0"/>
        </a:defRPr>
      </a:lvl3pPr>
      <a:lvl4pPr algn="ctr" rtl="0" eaLnBrk="1" fontAlgn="base" hangingPunct="1">
        <a:spcBef>
          <a:spcPct val="0"/>
        </a:spcBef>
        <a:spcAft>
          <a:spcPct val="0"/>
        </a:spcAft>
        <a:defRPr sz="4400" b="1">
          <a:solidFill>
            <a:schemeClr val="tx1"/>
          </a:solidFill>
          <a:latin typeface="Arial" charset="0"/>
        </a:defRPr>
      </a:lvl4pPr>
      <a:lvl5pPr algn="ctr" rtl="0" eaLnBrk="1" fontAlgn="base" hangingPunct="1">
        <a:spcBef>
          <a:spcPct val="0"/>
        </a:spcBef>
        <a:spcAft>
          <a:spcPct val="0"/>
        </a:spcAft>
        <a:defRPr sz="4400" b="1">
          <a:solidFill>
            <a:schemeClr val="tx1"/>
          </a:solidFill>
          <a:latin typeface="Arial" charset="0"/>
        </a:defRPr>
      </a:lvl5pPr>
      <a:lvl6pPr marL="457200" algn="ctr" rtl="0" eaLnBrk="1" fontAlgn="base" hangingPunct="1">
        <a:spcBef>
          <a:spcPct val="0"/>
        </a:spcBef>
        <a:spcAft>
          <a:spcPct val="0"/>
        </a:spcAft>
        <a:defRPr sz="4400" b="1">
          <a:solidFill>
            <a:schemeClr val="tx1"/>
          </a:solidFill>
          <a:latin typeface="Arial" charset="0"/>
        </a:defRPr>
      </a:lvl6pPr>
      <a:lvl7pPr marL="914400" algn="ctr" rtl="0" eaLnBrk="1" fontAlgn="base" hangingPunct="1">
        <a:spcBef>
          <a:spcPct val="0"/>
        </a:spcBef>
        <a:spcAft>
          <a:spcPct val="0"/>
        </a:spcAft>
        <a:defRPr sz="4400" b="1">
          <a:solidFill>
            <a:schemeClr val="tx1"/>
          </a:solidFill>
          <a:latin typeface="Arial" charset="0"/>
        </a:defRPr>
      </a:lvl7pPr>
      <a:lvl8pPr marL="1371600" algn="ctr" rtl="0" eaLnBrk="1" fontAlgn="base" hangingPunct="1">
        <a:spcBef>
          <a:spcPct val="0"/>
        </a:spcBef>
        <a:spcAft>
          <a:spcPct val="0"/>
        </a:spcAft>
        <a:defRPr sz="4400" b="1">
          <a:solidFill>
            <a:schemeClr val="tx1"/>
          </a:solidFill>
          <a:latin typeface="Arial" charset="0"/>
        </a:defRPr>
      </a:lvl8pPr>
      <a:lvl9pPr marL="1828800" algn="ctr" rtl="0" eaLnBrk="1" fontAlgn="base" hangingPunct="1">
        <a:spcBef>
          <a:spcPct val="0"/>
        </a:spcBef>
        <a:spcAft>
          <a:spcPct val="0"/>
        </a:spcAft>
        <a:defRPr sz="4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sz="3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a:solidFill>
            <a:schemeClr val="bg1"/>
          </a:solidFill>
          <a:latin typeface="+mn-lt"/>
        </a:defRPr>
      </a:lvl2pPr>
      <a:lvl3pPr marL="1143000" indent="-228600" algn="l" rtl="0" eaLnBrk="1" fontAlgn="base" hangingPunct="1">
        <a:spcBef>
          <a:spcPct val="20000"/>
        </a:spcBef>
        <a:spcAft>
          <a:spcPct val="0"/>
        </a:spcAft>
        <a:buChar char="•"/>
        <a:defRPr sz="2400">
          <a:solidFill>
            <a:schemeClr val="bg1"/>
          </a:solidFill>
          <a:latin typeface="+mn-lt"/>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smtClean="0"/>
              <a:t> ORGANISING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None/>
            </a:pPr>
            <a:r>
              <a:rPr lang="en-US" b="1" dirty="0" smtClean="0">
                <a:latin typeface="Bookman Old Style" pitchFamily="18" charset="0"/>
              </a:rPr>
              <a:t>6. Establishing Interrelationship:</a:t>
            </a:r>
          </a:p>
          <a:p>
            <a:pPr algn="just">
              <a:buNone/>
            </a:pPr>
            <a:endParaRPr lang="en-US" dirty="0" smtClean="0">
              <a:latin typeface="Bookman Old Style" pitchFamily="18" charset="0"/>
            </a:endParaRPr>
          </a:p>
          <a:p>
            <a:pPr algn="just"/>
            <a:r>
              <a:rPr lang="en-US" dirty="0" smtClean="0">
                <a:latin typeface="Bookman Old Style" pitchFamily="18" charset="0"/>
              </a:rPr>
              <a:t>To work with perfect co-ordination.</a:t>
            </a:r>
          </a:p>
          <a:p>
            <a:pPr algn="just"/>
            <a:r>
              <a:rPr lang="en-US" dirty="0" smtClean="0">
                <a:latin typeface="Bookman Old Style" pitchFamily="18" charset="0"/>
              </a:rPr>
              <a:t>Every manager inform his duties, responsibilities and inter relationship with other department.</a:t>
            </a:r>
          </a:p>
          <a:p>
            <a:pPr algn="just"/>
            <a:r>
              <a:rPr lang="en-US" dirty="0" smtClean="0">
                <a:latin typeface="Bookman Old Style" pitchFamily="18" charset="0"/>
              </a:rPr>
              <a:t>To avoid conflict.</a:t>
            </a:r>
          </a:p>
          <a:p>
            <a:pPr algn="just"/>
            <a:r>
              <a:rPr lang="en-US" dirty="0" smtClean="0">
                <a:latin typeface="Bookman Old Style" pitchFamily="18" charset="0"/>
              </a:rPr>
              <a:t>Prepare org. chart.</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man Old Style" pitchFamily="18" charset="0"/>
              </a:rPr>
              <a:t>PRINCIPLES</a:t>
            </a:r>
            <a:endParaRPr lang="en-US" dirty="0">
              <a:latin typeface="Bookman Old Style" pitchFamily="18" charset="0"/>
            </a:endParaRPr>
          </a:p>
        </p:txBody>
      </p:sp>
      <p:sp>
        <p:nvSpPr>
          <p:cNvPr id="3" name="Content Placeholder 2"/>
          <p:cNvSpPr>
            <a:spLocks noGrp="1"/>
          </p:cNvSpPr>
          <p:nvPr>
            <p:ph idx="1"/>
          </p:nvPr>
        </p:nvSpPr>
        <p:spPr>
          <a:xfrm>
            <a:off x="457200" y="1371600"/>
            <a:ext cx="8229600" cy="5257800"/>
          </a:xfrm>
        </p:spPr>
        <p:txBody>
          <a:bodyPr/>
          <a:lstStyle/>
          <a:p>
            <a:pPr algn="just"/>
            <a:r>
              <a:rPr lang="en-US" sz="2800" b="1" dirty="0" smtClean="0">
                <a:latin typeface="Bookman Old Style" pitchFamily="18" charset="0"/>
              </a:rPr>
              <a:t>Unity of Objective: </a:t>
            </a:r>
            <a:r>
              <a:rPr lang="en-US" sz="2800" dirty="0" smtClean="0">
                <a:latin typeface="Bookman Old Style" pitchFamily="18" charset="0"/>
              </a:rPr>
              <a:t>An organization as a whole and every department contribute their best in the realization of objectives.</a:t>
            </a:r>
          </a:p>
          <a:p>
            <a:pPr algn="just"/>
            <a:endParaRPr lang="en-US" sz="2800" dirty="0" smtClean="0">
              <a:latin typeface="Bookman Old Style" pitchFamily="18" charset="0"/>
            </a:endParaRPr>
          </a:p>
          <a:p>
            <a:pPr algn="just"/>
            <a:r>
              <a:rPr lang="en-US" sz="2800" b="1" dirty="0" smtClean="0">
                <a:latin typeface="Bookman Old Style" pitchFamily="18" charset="0"/>
              </a:rPr>
              <a:t>Efficiency:</a:t>
            </a:r>
            <a:r>
              <a:rPr lang="en-US" sz="2800" dirty="0" smtClean="0">
                <a:latin typeface="Bookman Old Style" pitchFamily="18" charset="0"/>
              </a:rPr>
              <a:t> The organization structure should facilitate the achievement of objectives at minimum possible cost.</a:t>
            </a:r>
          </a:p>
          <a:p>
            <a:pPr algn="just"/>
            <a:endParaRPr lang="en-US" sz="2800" dirty="0" smtClean="0">
              <a:latin typeface="Bookman Old Style" pitchFamily="18" charset="0"/>
            </a:endParaRPr>
          </a:p>
          <a:p>
            <a:pPr algn="just"/>
            <a:r>
              <a:rPr lang="en-US" sz="2800" b="1" dirty="0" smtClean="0">
                <a:latin typeface="Bookman Old Style" pitchFamily="18" charset="0"/>
              </a:rPr>
              <a:t>Span of Control: </a:t>
            </a:r>
            <a:r>
              <a:rPr lang="en-US" sz="2800" dirty="0" smtClean="0">
                <a:latin typeface="Bookman Old Style" pitchFamily="18" charset="0"/>
              </a:rPr>
              <a:t>Every manager should have limited number of subordinates reporting him directly.</a:t>
            </a:r>
            <a:endParaRPr lang="en-US" sz="2800" dirty="0">
              <a:latin typeface="Bookman Old Style"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371600"/>
            <a:ext cx="8229600" cy="5029200"/>
          </a:xfrm>
        </p:spPr>
        <p:txBody>
          <a:bodyPr/>
          <a:lstStyle/>
          <a:p>
            <a:pPr algn="just"/>
            <a:r>
              <a:rPr lang="en-US" sz="2800" b="1" dirty="0" smtClean="0">
                <a:latin typeface="Bookman Old Style" pitchFamily="18" charset="0"/>
              </a:rPr>
              <a:t>Scalar Principle: </a:t>
            </a:r>
            <a:r>
              <a:rPr lang="en-US" sz="2800" dirty="0" smtClean="0">
                <a:latin typeface="Bookman Old Style" pitchFamily="18" charset="0"/>
              </a:rPr>
              <a:t>There should be a clear chain of command from top to the bottom of the organization.</a:t>
            </a:r>
          </a:p>
          <a:p>
            <a:pPr algn="just"/>
            <a:endParaRPr lang="en-US" sz="2800" dirty="0" smtClean="0">
              <a:latin typeface="Bookman Old Style" pitchFamily="18" charset="0"/>
            </a:endParaRPr>
          </a:p>
          <a:p>
            <a:pPr algn="just"/>
            <a:r>
              <a:rPr lang="en-US" sz="2800" b="1" dirty="0" smtClean="0">
                <a:latin typeface="Bookman Old Style" pitchFamily="18" charset="0"/>
              </a:rPr>
              <a:t>Unity of Command:</a:t>
            </a:r>
            <a:r>
              <a:rPr lang="en-US" sz="2800" dirty="0" smtClean="0">
                <a:latin typeface="Bookman Old Style" pitchFamily="18" charset="0"/>
              </a:rPr>
              <a:t> Each subordinate should have only one superior whose command he has to obey.</a:t>
            </a:r>
          </a:p>
          <a:p>
            <a:pPr algn="just"/>
            <a:endParaRPr lang="en-US" sz="2800" dirty="0" smtClean="0">
              <a:latin typeface="Bookman Old Style" pitchFamily="18" charset="0"/>
            </a:endParaRPr>
          </a:p>
          <a:p>
            <a:pPr algn="just"/>
            <a:r>
              <a:rPr lang="en-US" sz="2800" b="1" dirty="0" smtClean="0">
                <a:latin typeface="Bookman Old Style" pitchFamily="18" charset="0"/>
              </a:rPr>
              <a:t>Balance:</a:t>
            </a:r>
            <a:r>
              <a:rPr lang="en-US" sz="2800" dirty="0" smtClean="0">
                <a:latin typeface="Bookman Old Style" pitchFamily="18" charset="0"/>
              </a:rPr>
              <a:t> A proper balance between centralization and decentralization should be kept.</a:t>
            </a:r>
          </a:p>
          <a:p>
            <a:pPr algn="just"/>
            <a:endParaRPr lang="en-US" sz="2800" dirty="0">
              <a:latin typeface="Bookman Old Style"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47800"/>
            <a:ext cx="8229600" cy="5181600"/>
          </a:xfrm>
        </p:spPr>
        <p:txBody>
          <a:bodyPr/>
          <a:lstStyle/>
          <a:p>
            <a:pPr algn="just"/>
            <a:r>
              <a:rPr lang="en-US" sz="2400" b="1" dirty="0" smtClean="0">
                <a:latin typeface="Bookman Old Style" pitchFamily="18" charset="0"/>
              </a:rPr>
              <a:t>Specialization/Division of work: </a:t>
            </a:r>
            <a:r>
              <a:rPr lang="en-US" sz="2400" dirty="0" smtClean="0">
                <a:latin typeface="Bookman Old Style" pitchFamily="18" charset="0"/>
              </a:rPr>
              <a:t>Total activity of business unit should be divided into different department.</a:t>
            </a:r>
          </a:p>
          <a:p>
            <a:pPr algn="just"/>
            <a:endParaRPr lang="en-US" sz="2400" dirty="0" smtClean="0">
              <a:latin typeface="Bookman Old Style" pitchFamily="18" charset="0"/>
            </a:endParaRPr>
          </a:p>
          <a:p>
            <a:pPr algn="just"/>
            <a:r>
              <a:rPr lang="en-US" sz="2400" b="1" dirty="0" smtClean="0">
                <a:latin typeface="Bookman Old Style" pitchFamily="18" charset="0"/>
              </a:rPr>
              <a:t>Level of Authority: </a:t>
            </a:r>
            <a:r>
              <a:rPr lang="en-US" sz="2400" dirty="0" smtClean="0">
                <a:latin typeface="Bookman Old Style" pitchFamily="18" charset="0"/>
              </a:rPr>
              <a:t>Manager should take only those decisions which is in accordance with the authority he possess in the organization. </a:t>
            </a:r>
          </a:p>
          <a:p>
            <a:pPr algn="just"/>
            <a:endParaRPr lang="en-US" sz="2400" dirty="0" smtClean="0">
              <a:latin typeface="Bookman Old Style" pitchFamily="18" charset="0"/>
            </a:endParaRPr>
          </a:p>
          <a:p>
            <a:pPr algn="just"/>
            <a:r>
              <a:rPr lang="en-US" sz="2400" b="1" dirty="0" smtClean="0">
                <a:latin typeface="Bookman Old Style" pitchFamily="18" charset="0"/>
              </a:rPr>
              <a:t>Principle of Delegation</a:t>
            </a:r>
            <a:r>
              <a:rPr lang="en-US" sz="2400" dirty="0" smtClean="0">
                <a:latin typeface="Bookman Old Style" pitchFamily="18" charset="0"/>
              </a:rPr>
              <a:t>: If a person finds himself overburdened, he should assign some of his duties to some other persons in the org.</a:t>
            </a:r>
          </a:p>
          <a:p>
            <a:pPr algn="just"/>
            <a:endParaRPr lang="en-US" sz="2400" dirty="0">
              <a:latin typeface="Bookman Old Style"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z="2800" b="1" dirty="0" smtClean="0">
                <a:latin typeface="Bookman Old Style" pitchFamily="18" charset="0"/>
              </a:rPr>
              <a:t>Parity of Authority &amp; Responsibility: </a:t>
            </a:r>
            <a:r>
              <a:rPr lang="en-US" sz="2800" dirty="0" smtClean="0">
                <a:latin typeface="Bookman Old Style" pitchFamily="18" charset="0"/>
              </a:rPr>
              <a:t>Responsibilities can be fulfilled in a better way if there is a proper balance between authority and responsibility.</a:t>
            </a:r>
          </a:p>
          <a:p>
            <a:pPr algn="just"/>
            <a:endParaRPr lang="en-US" sz="2800" dirty="0" smtClean="0">
              <a:latin typeface="Bookman Old Style" pitchFamily="18" charset="0"/>
            </a:endParaRPr>
          </a:p>
          <a:p>
            <a:pPr algn="just"/>
            <a:r>
              <a:rPr lang="en-US" sz="2800" b="1" dirty="0" smtClean="0">
                <a:latin typeface="Bookman Old Style" pitchFamily="18" charset="0"/>
              </a:rPr>
              <a:t>Absolute Responsibility: </a:t>
            </a:r>
            <a:r>
              <a:rPr lang="en-US" sz="2800" dirty="0" smtClean="0">
                <a:latin typeface="Bookman Old Style" pitchFamily="18" charset="0"/>
              </a:rPr>
              <a:t>If a superior assigns a job to his subordinates, it does not mean that he free himself from the responsibility.</a:t>
            </a:r>
            <a:endParaRPr lang="en-US" sz="2800" dirty="0">
              <a:latin typeface="Bookman Old Style"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1219200"/>
            <a:ext cx="8229600" cy="5486400"/>
          </a:xfrm>
        </p:spPr>
        <p:txBody>
          <a:bodyPr/>
          <a:lstStyle/>
          <a:p>
            <a:pPr algn="just"/>
            <a:r>
              <a:rPr lang="en-US" sz="2800" b="1" dirty="0" smtClean="0">
                <a:latin typeface="Bookman Old Style" pitchFamily="18" charset="0"/>
              </a:rPr>
              <a:t>Flexibility: </a:t>
            </a:r>
            <a:r>
              <a:rPr lang="en-US" sz="2800" dirty="0" smtClean="0">
                <a:latin typeface="Bookman Old Style" pitchFamily="18" charset="0"/>
              </a:rPr>
              <a:t>The organization structure should be adaptable technical and other change in environment.</a:t>
            </a:r>
          </a:p>
          <a:p>
            <a:pPr algn="just"/>
            <a:endParaRPr lang="en-US" sz="2800" dirty="0" smtClean="0">
              <a:latin typeface="Bookman Old Style" pitchFamily="18" charset="0"/>
            </a:endParaRPr>
          </a:p>
          <a:p>
            <a:pPr algn="just"/>
            <a:r>
              <a:rPr lang="en-US" sz="2800" b="1" dirty="0" smtClean="0">
                <a:latin typeface="Bookman Old Style" pitchFamily="18" charset="0"/>
              </a:rPr>
              <a:t>Continuity: </a:t>
            </a:r>
            <a:r>
              <a:rPr lang="en-US" sz="2800" dirty="0" smtClean="0">
                <a:latin typeface="Bookman Old Style" pitchFamily="18" charset="0"/>
              </a:rPr>
              <a:t>Proper arrangements should be made for training and development of executives.</a:t>
            </a:r>
          </a:p>
          <a:p>
            <a:pPr algn="just"/>
            <a:endParaRPr lang="en-US" sz="2800" dirty="0" smtClean="0">
              <a:latin typeface="Bookman Old Style" pitchFamily="18" charset="0"/>
            </a:endParaRPr>
          </a:p>
          <a:p>
            <a:pPr algn="just"/>
            <a:r>
              <a:rPr lang="en-US" sz="2800" b="1" dirty="0" smtClean="0">
                <a:latin typeface="Bookman Old Style" pitchFamily="18" charset="0"/>
              </a:rPr>
              <a:t>Facilitation of leadership: </a:t>
            </a:r>
            <a:r>
              <a:rPr lang="en-US" sz="2800" dirty="0" smtClean="0">
                <a:latin typeface="Bookman Old Style" pitchFamily="18" charset="0"/>
              </a:rPr>
              <a:t>Organization structure should be so shape that there is enough opportunity for the manager to develop his leadership qualities.</a:t>
            </a:r>
            <a:endParaRPr lang="en-US" sz="2800" dirty="0">
              <a:latin typeface="Bookman Old Style"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Bookman Old Style" pitchFamily="18" charset="0"/>
              </a:rPr>
              <a:t>DELEGATION OF AUTHORITY</a:t>
            </a:r>
            <a:endParaRPr lang="en-US" sz="4000" dirty="0">
              <a:latin typeface="Bookman Old Style" pitchFamily="18" charset="0"/>
            </a:endParaRPr>
          </a:p>
        </p:txBody>
      </p:sp>
      <p:sp>
        <p:nvSpPr>
          <p:cNvPr id="3" name="Content Placeholder 2"/>
          <p:cNvSpPr>
            <a:spLocks noGrp="1"/>
          </p:cNvSpPr>
          <p:nvPr>
            <p:ph idx="1"/>
          </p:nvPr>
        </p:nvSpPr>
        <p:spPr/>
        <p:txBody>
          <a:bodyPr/>
          <a:lstStyle/>
          <a:p>
            <a:pPr algn="just">
              <a:buNone/>
            </a:pPr>
            <a:r>
              <a:rPr lang="en-US" dirty="0" smtClean="0">
                <a:latin typeface="Bookman Old Style" pitchFamily="18" charset="0"/>
              </a:rPr>
              <a:t>   When a manager is burden with duties beyond his capacity, he should assign some of his work to some other person.</a:t>
            </a:r>
          </a:p>
          <a:p>
            <a:pPr algn="just">
              <a:buNone/>
            </a:pPr>
            <a:endParaRPr lang="en-US" dirty="0" smtClean="0">
              <a:latin typeface="Bookman Old Style" pitchFamily="18" charset="0"/>
            </a:endParaRPr>
          </a:p>
          <a:p>
            <a:pPr algn="just">
              <a:buNone/>
            </a:pPr>
            <a:r>
              <a:rPr lang="en-US" b="1" dirty="0" smtClean="0">
                <a:latin typeface="Bookman Old Style" pitchFamily="18" charset="0"/>
              </a:rPr>
              <a:t>DEFINITION:</a:t>
            </a:r>
          </a:p>
          <a:p>
            <a:pPr algn="just">
              <a:buNone/>
            </a:pPr>
            <a:r>
              <a:rPr lang="en-US" dirty="0" smtClean="0">
                <a:latin typeface="Bookman Old Style" pitchFamily="18" charset="0"/>
              </a:rPr>
              <a:t>   “Delegation means assigning work to others and giving them authority to do it”. -</a:t>
            </a:r>
            <a:r>
              <a:rPr lang="en-US" b="1" dirty="0" smtClean="0">
                <a:latin typeface="Bookman Old Style" pitchFamily="18" charset="0"/>
              </a:rPr>
              <a:t>F. G. Moore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534400" cy="914400"/>
          </a:xfrm>
        </p:spPr>
        <p:txBody>
          <a:bodyPr/>
          <a:lstStyle/>
          <a:p>
            <a:pPr algn="ctr"/>
            <a:r>
              <a:rPr lang="en-US" sz="3600" dirty="0" smtClean="0">
                <a:latin typeface="Bookman Old Style" pitchFamily="18" charset="0"/>
              </a:rPr>
              <a:t>ELEMENTS / PROCESS</a:t>
            </a:r>
            <a:endParaRPr lang="en-US" sz="3600" dirty="0">
              <a:latin typeface="Bookman Old Style" pitchFamily="18" charset="0"/>
            </a:endParaRPr>
          </a:p>
        </p:txBody>
      </p:sp>
      <p:graphicFrame>
        <p:nvGraphicFramePr>
          <p:cNvPr id="6" name="Content Placeholder 5"/>
          <p:cNvGraphicFramePr>
            <a:graphicFrameLocks noGrp="1"/>
          </p:cNvGraphicFramePr>
          <p:nvPr>
            <p:ph idx="1"/>
          </p:nvPr>
        </p:nvGraphicFramePr>
        <p:xfrm>
          <a:off x="609600" y="2895600"/>
          <a:ext cx="7772400" cy="3306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p:cNvSpPr>
            <a:spLocks noGrp="1"/>
          </p:cNvSpPr>
          <p:nvPr>
            <p:ph type="body" sz="half" idx="2"/>
          </p:nvPr>
        </p:nvSpPr>
        <p:spPr>
          <a:xfrm>
            <a:off x="457200" y="1447800"/>
            <a:ext cx="8305800" cy="990600"/>
          </a:xfrm>
        </p:spPr>
        <p:txBody>
          <a:bodyPr/>
          <a:lstStyle/>
          <a:p>
            <a:r>
              <a:rPr lang="en-US" sz="3200" dirty="0" smtClean="0">
                <a:latin typeface="Bookman Old Style" pitchFamily="18" charset="0"/>
              </a:rPr>
              <a:t>Newman has remarked, delegation is a tripod with three legs:</a:t>
            </a:r>
            <a:endParaRPr lang="en-US" sz="3200" dirty="0">
              <a:latin typeface="Bookman Old Style"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Bookman Old Style" pitchFamily="18" charset="0"/>
              </a:rPr>
              <a:t/>
            </a:r>
            <a:br>
              <a:rPr lang="en-US" dirty="0" smtClean="0">
                <a:latin typeface="Bookman Old Style" pitchFamily="18" charset="0"/>
              </a:rPr>
            </a:br>
            <a:r>
              <a:rPr lang="en-US" dirty="0" smtClean="0">
                <a:latin typeface="Bookman Old Style" pitchFamily="18" charset="0"/>
              </a:rPr>
              <a:t>Responsibility:</a:t>
            </a:r>
            <a:br>
              <a:rPr lang="en-US" dirty="0" smtClean="0">
                <a:latin typeface="Bookman Old Style" pitchFamily="18" charset="0"/>
              </a:rPr>
            </a:br>
            <a:endParaRPr lang="en-US" dirty="0">
              <a:latin typeface="Bookman Old Style" pitchFamily="18" charset="0"/>
            </a:endParaRPr>
          </a:p>
        </p:txBody>
      </p:sp>
      <p:sp>
        <p:nvSpPr>
          <p:cNvPr id="3" name="Content Placeholder 2"/>
          <p:cNvSpPr>
            <a:spLocks noGrp="1"/>
          </p:cNvSpPr>
          <p:nvPr>
            <p:ph idx="1"/>
          </p:nvPr>
        </p:nvSpPr>
        <p:spPr>
          <a:xfrm>
            <a:off x="381000" y="1066800"/>
            <a:ext cx="8229600" cy="5105400"/>
          </a:xfrm>
        </p:spPr>
        <p:txBody>
          <a:bodyPr/>
          <a:lstStyle/>
          <a:p>
            <a:pPr algn="just"/>
            <a:endParaRPr lang="en-US" sz="2800" dirty="0" smtClean="0">
              <a:latin typeface="Bookman Old Style" pitchFamily="18" charset="0"/>
            </a:endParaRPr>
          </a:p>
          <a:p>
            <a:pPr algn="just"/>
            <a:r>
              <a:rPr lang="en-US" sz="2800" dirty="0" smtClean="0">
                <a:latin typeface="Bookman Old Style" pitchFamily="18" charset="0"/>
              </a:rPr>
              <a:t>In this initial stage, manager entrusts his work to the person whom he want to.</a:t>
            </a:r>
          </a:p>
          <a:p>
            <a:pPr algn="just"/>
            <a:r>
              <a:rPr lang="en-US" sz="2800" dirty="0" smtClean="0">
                <a:latin typeface="Bookman Old Style" pitchFamily="18" charset="0"/>
              </a:rPr>
              <a:t>It should be divided clearly &amp; subordinates should clearly understand their duties.</a:t>
            </a:r>
          </a:p>
          <a:p>
            <a:pPr algn="just"/>
            <a:r>
              <a:rPr lang="en-US" sz="2800" dirty="0" smtClean="0">
                <a:latin typeface="Bookman Old Style" pitchFamily="18" charset="0"/>
              </a:rPr>
              <a:t>Assign base on their qualification, status , skill &amp; competence.</a:t>
            </a:r>
          </a:p>
          <a:p>
            <a:pPr algn="just"/>
            <a:r>
              <a:rPr lang="en-US" sz="2800" dirty="0" smtClean="0">
                <a:latin typeface="Bookman Old Style" pitchFamily="18" charset="0"/>
              </a:rPr>
              <a:t>Distribution of work should be balanced.</a:t>
            </a:r>
          </a:p>
          <a:p>
            <a:pPr algn="just"/>
            <a:r>
              <a:rPr lang="en-US" sz="2800" dirty="0" smtClean="0">
                <a:latin typeface="Bookman Old Style" pitchFamily="18" charset="0"/>
              </a:rPr>
              <a:t>Managers expected result must be known to subordinates.</a:t>
            </a:r>
          </a:p>
          <a:p>
            <a:pPr algn="just"/>
            <a:endParaRPr lang="en-US" sz="2800" dirty="0">
              <a:latin typeface="Bookman Old Style"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Bookman Old Style" pitchFamily="18" charset="0"/>
              </a:rPr>
              <a:t>Authority:</a:t>
            </a:r>
            <a:endParaRPr lang="en-US" dirty="0">
              <a:latin typeface="Bookman Old Style" pitchFamily="18" charset="0"/>
            </a:endParaRPr>
          </a:p>
        </p:txBody>
      </p:sp>
      <p:sp>
        <p:nvSpPr>
          <p:cNvPr id="3" name="Content Placeholder 2"/>
          <p:cNvSpPr>
            <a:spLocks noGrp="1"/>
          </p:cNvSpPr>
          <p:nvPr>
            <p:ph idx="1"/>
          </p:nvPr>
        </p:nvSpPr>
        <p:spPr/>
        <p:txBody>
          <a:bodyPr/>
          <a:lstStyle/>
          <a:p>
            <a:pPr algn="just"/>
            <a:r>
              <a:rPr lang="en-US" dirty="0" smtClean="0">
                <a:latin typeface="Bookman Old Style" pitchFamily="18" charset="0"/>
              </a:rPr>
              <a:t>In the second stage, manager assign authority to perform his delegated work.</a:t>
            </a:r>
          </a:p>
          <a:p>
            <a:pPr algn="just"/>
            <a:r>
              <a:rPr lang="en-US" dirty="0" smtClean="0">
                <a:latin typeface="Bookman Old Style" pitchFamily="18" charset="0"/>
              </a:rPr>
              <a:t>The main objective is to enable subordinate to perform their job effectively.</a:t>
            </a:r>
          </a:p>
          <a:p>
            <a:pPr algn="just"/>
            <a:r>
              <a:rPr lang="en-US" dirty="0" smtClean="0">
                <a:latin typeface="Bookman Old Style" pitchFamily="18" charset="0"/>
              </a:rPr>
              <a:t>It should be stated clearly (extent).</a:t>
            </a:r>
          </a:p>
          <a:p>
            <a:pPr algn="just"/>
            <a:r>
              <a:rPr lang="en-US" dirty="0" smtClean="0">
                <a:latin typeface="Bookman Old Style" pitchFamily="18" charset="0"/>
              </a:rPr>
              <a:t>It must match with the responsibility.</a:t>
            </a:r>
            <a:endParaRPr lang="en-US" dirty="0">
              <a:latin typeface="Bookman Old Styl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man Old Style" pitchFamily="18" charset="0"/>
              </a:rPr>
              <a:t>INTRODUCTION</a:t>
            </a:r>
            <a:endParaRPr lang="en-US" dirty="0">
              <a:latin typeface="Bookman Old Style" pitchFamily="18" charset="0"/>
            </a:endParaRPr>
          </a:p>
        </p:txBody>
      </p:sp>
      <p:sp>
        <p:nvSpPr>
          <p:cNvPr id="3" name="Content Placeholder 2"/>
          <p:cNvSpPr>
            <a:spLocks noGrp="1"/>
          </p:cNvSpPr>
          <p:nvPr>
            <p:ph idx="1"/>
          </p:nvPr>
        </p:nvSpPr>
        <p:spPr>
          <a:xfrm>
            <a:off x="457200" y="1676400"/>
            <a:ext cx="8229600" cy="4449763"/>
          </a:xfrm>
        </p:spPr>
        <p:txBody>
          <a:bodyPr/>
          <a:lstStyle/>
          <a:p>
            <a:pPr algn="just">
              <a:buNone/>
            </a:pPr>
            <a:r>
              <a:rPr lang="en-US" dirty="0" smtClean="0">
                <a:latin typeface="Bookman Old Style" pitchFamily="18" charset="0"/>
              </a:rPr>
              <a:t>When two or more persons work together towards a common goal, authority and responsibilities are allocated among them so that their efforts may become effective. It is known as designing of an organizational structure</a:t>
            </a:r>
            <a:r>
              <a:rPr lang="en-US" dirty="0" smtClean="0"/>
              <a: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Bookman Old Style" pitchFamily="18" charset="0"/>
              </a:rPr>
              <a:t>Accountability:</a:t>
            </a:r>
            <a:endParaRPr lang="en-US" dirty="0">
              <a:latin typeface="Bookman Old Style" pitchFamily="18" charset="0"/>
            </a:endParaRPr>
          </a:p>
        </p:txBody>
      </p:sp>
      <p:sp>
        <p:nvSpPr>
          <p:cNvPr id="3" name="Content Placeholder 2"/>
          <p:cNvSpPr>
            <a:spLocks noGrp="1"/>
          </p:cNvSpPr>
          <p:nvPr>
            <p:ph idx="1"/>
          </p:nvPr>
        </p:nvSpPr>
        <p:spPr/>
        <p:txBody>
          <a:bodyPr/>
          <a:lstStyle/>
          <a:p>
            <a:pPr algn="just"/>
            <a:endParaRPr lang="en-US" dirty="0" smtClean="0">
              <a:latin typeface="Bookman Old Style" pitchFamily="18" charset="0"/>
            </a:endParaRPr>
          </a:p>
          <a:p>
            <a:pPr algn="just"/>
            <a:r>
              <a:rPr lang="en-US" dirty="0" smtClean="0">
                <a:latin typeface="Bookman Old Style" pitchFamily="18" charset="0"/>
              </a:rPr>
              <a:t>Manager should see whether subordinates do the work assigned to them as they are expected to do it.</a:t>
            </a:r>
          </a:p>
          <a:p>
            <a:pPr algn="just"/>
            <a:r>
              <a:rPr lang="en-US" dirty="0" smtClean="0">
                <a:latin typeface="Bookman Old Style" pitchFamily="18" charset="0"/>
              </a:rPr>
              <a:t>Subordinate required to submit a report of their performance.</a:t>
            </a:r>
          </a:p>
          <a:p>
            <a:pPr algn="just"/>
            <a:r>
              <a:rPr lang="en-US" dirty="0" smtClean="0">
                <a:latin typeface="Bookman Old Style" pitchFamily="18" charset="0"/>
              </a:rPr>
              <a:t>Even after assigning work to the person under him, the responsibility of that work lie on him only.</a:t>
            </a:r>
            <a:endParaRPr lang="en-US" dirty="0">
              <a:latin typeface="Bookman Old Style"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Bookman Old Style" pitchFamily="18" charset="0"/>
              </a:rPr>
              <a:t>DELEGATION &amp; DECENTRALIZATION</a:t>
            </a:r>
            <a:endParaRPr lang="en-US" sz="3200" dirty="0">
              <a:latin typeface="Bookman Old Style" pitchFamily="18" charset="0"/>
            </a:endParaRPr>
          </a:p>
        </p:txBody>
      </p:sp>
      <p:sp>
        <p:nvSpPr>
          <p:cNvPr id="3" name="Content Placeholder 2"/>
          <p:cNvSpPr>
            <a:spLocks noGrp="1"/>
          </p:cNvSpPr>
          <p:nvPr>
            <p:ph sz="half" idx="1"/>
          </p:nvPr>
        </p:nvSpPr>
        <p:spPr>
          <a:xfrm>
            <a:off x="457200" y="1371600"/>
            <a:ext cx="4038600" cy="5257800"/>
          </a:xfrm>
        </p:spPr>
        <p:txBody>
          <a:bodyPr/>
          <a:lstStyle/>
          <a:p>
            <a:pPr algn="just"/>
            <a:r>
              <a:rPr lang="en-US" sz="2000" dirty="0" smtClean="0">
                <a:latin typeface="Bookman Old Style" pitchFamily="18" charset="0"/>
              </a:rPr>
              <a:t>Managers delegate some of their function and authority to their subordinates.</a:t>
            </a:r>
          </a:p>
          <a:p>
            <a:pPr algn="just"/>
            <a:endParaRPr lang="en-US" sz="2000" dirty="0" smtClean="0">
              <a:latin typeface="Bookman Old Style" pitchFamily="18" charset="0"/>
            </a:endParaRPr>
          </a:p>
          <a:p>
            <a:pPr algn="just"/>
            <a:r>
              <a:rPr lang="en-US" sz="2000" dirty="0" smtClean="0">
                <a:latin typeface="Bookman Old Style" pitchFamily="18" charset="0"/>
              </a:rPr>
              <a:t>Scope of delegation is limited as superior delegates the powers to the subordinates on individual bases.</a:t>
            </a:r>
          </a:p>
          <a:p>
            <a:pPr algn="just"/>
            <a:endParaRPr lang="en-US" sz="2000" dirty="0" smtClean="0">
              <a:latin typeface="Bookman Old Style" pitchFamily="18" charset="0"/>
            </a:endParaRPr>
          </a:p>
          <a:p>
            <a:pPr algn="just"/>
            <a:r>
              <a:rPr lang="en-US" sz="2000" dirty="0" smtClean="0">
                <a:latin typeface="Bookman Old Style" pitchFamily="18" charset="0"/>
              </a:rPr>
              <a:t>Responsibility remains of the managers and cannot be delegated.</a:t>
            </a:r>
          </a:p>
          <a:p>
            <a:pPr algn="just"/>
            <a:endParaRPr lang="en-US" sz="2000" dirty="0" smtClean="0">
              <a:latin typeface="Bookman Old Style" pitchFamily="18" charset="0"/>
            </a:endParaRPr>
          </a:p>
          <a:p>
            <a:pPr algn="just"/>
            <a:r>
              <a:rPr lang="en-US" sz="2000" dirty="0" smtClean="0">
                <a:latin typeface="Bookman Old Style" pitchFamily="18" charset="0"/>
              </a:rPr>
              <a:t>It is a routine function.</a:t>
            </a:r>
            <a:endParaRPr lang="en-US" sz="2000" dirty="0">
              <a:latin typeface="Bookman Old Style" pitchFamily="18" charset="0"/>
            </a:endParaRPr>
          </a:p>
        </p:txBody>
      </p:sp>
      <p:sp>
        <p:nvSpPr>
          <p:cNvPr id="4" name="Content Placeholder 3"/>
          <p:cNvSpPr>
            <a:spLocks noGrp="1"/>
          </p:cNvSpPr>
          <p:nvPr>
            <p:ph sz="half" idx="2"/>
          </p:nvPr>
        </p:nvSpPr>
        <p:spPr>
          <a:xfrm>
            <a:off x="4648200" y="1371600"/>
            <a:ext cx="4038600" cy="5181600"/>
          </a:xfrm>
        </p:spPr>
        <p:txBody>
          <a:bodyPr/>
          <a:lstStyle/>
          <a:p>
            <a:pPr algn="just"/>
            <a:r>
              <a:rPr lang="en-US" sz="2000" dirty="0" smtClean="0">
                <a:latin typeface="Bookman Old Style" pitchFamily="18" charset="0"/>
              </a:rPr>
              <a:t>Right to take decisions is shared by top management and other level of management.</a:t>
            </a:r>
          </a:p>
          <a:p>
            <a:pPr algn="just"/>
            <a:endParaRPr lang="en-US" sz="2000" dirty="0" smtClean="0">
              <a:latin typeface="Bookman Old Style" pitchFamily="18" charset="0"/>
            </a:endParaRPr>
          </a:p>
          <a:p>
            <a:pPr algn="just"/>
            <a:r>
              <a:rPr lang="en-US" sz="2000" dirty="0" smtClean="0">
                <a:latin typeface="Bookman Old Style" pitchFamily="18" charset="0"/>
              </a:rPr>
              <a:t>Scope is wide as the decision making is shared by the subordinates also.</a:t>
            </a:r>
          </a:p>
          <a:p>
            <a:pPr algn="just"/>
            <a:endParaRPr lang="en-US" sz="2000" dirty="0" smtClean="0">
              <a:latin typeface="Bookman Old Style" pitchFamily="18" charset="0"/>
            </a:endParaRPr>
          </a:p>
          <a:p>
            <a:pPr algn="just"/>
            <a:endParaRPr lang="en-US" sz="2000" dirty="0" smtClean="0">
              <a:latin typeface="Bookman Old Style" pitchFamily="18" charset="0"/>
            </a:endParaRPr>
          </a:p>
          <a:p>
            <a:pPr algn="just"/>
            <a:r>
              <a:rPr lang="en-US" sz="2000" dirty="0" smtClean="0">
                <a:latin typeface="Bookman Old Style" pitchFamily="18" charset="0"/>
              </a:rPr>
              <a:t>Responsibility is also delegated to subordinates.</a:t>
            </a:r>
          </a:p>
          <a:p>
            <a:pPr algn="just"/>
            <a:endParaRPr lang="en-US" sz="2000" dirty="0" smtClean="0">
              <a:latin typeface="Bookman Old Style" pitchFamily="18" charset="0"/>
            </a:endParaRPr>
          </a:p>
          <a:p>
            <a:pPr algn="just"/>
            <a:r>
              <a:rPr lang="en-US" sz="2000" dirty="0" smtClean="0">
                <a:latin typeface="Bookman Old Style" pitchFamily="18" charset="0"/>
              </a:rPr>
              <a:t>It is an important decision of an enterprise.</a:t>
            </a:r>
            <a:endParaRPr lang="en-US" sz="2000" dirty="0">
              <a:latin typeface="Bookman Old Style"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Bookman Old Style" pitchFamily="18" charset="0"/>
              </a:rPr>
              <a:t>DELEGATION &amp; DECENTRALIZATION</a:t>
            </a:r>
            <a:endParaRPr lang="en-US" sz="3200" dirty="0"/>
          </a:p>
        </p:txBody>
      </p:sp>
      <p:sp>
        <p:nvSpPr>
          <p:cNvPr id="3" name="Content Placeholder 2"/>
          <p:cNvSpPr>
            <a:spLocks noGrp="1"/>
          </p:cNvSpPr>
          <p:nvPr>
            <p:ph sz="half" idx="1"/>
          </p:nvPr>
        </p:nvSpPr>
        <p:spPr>
          <a:xfrm>
            <a:off x="457200" y="1371600"/>
            <a:ext cx="4038600" cy="5334000"/>
          </a:xfrm>
        </p:spPr>
        <p:txBody>
          <a:bodyPr/>
          <a:lstStyle/>
          <a:p>
            <a:pPr algn="just"/>
            <a:r>
              <a:rPr lang="en-US" sz="2000" dirty="0" smtClean="0">
                <a:latin typeface="Bookman Old Style" pitchFamily="18" charset="0"/>
              </a:rPr>
              <a:t>Delegation is important in all concerns whether big or small. No enterprises can work without delegation.</a:t>
            </a:r>
          </a:p>
          <a:p>
            <a:pPr algn="just"/>
            <a:endParaRPr lang="en-US" sz="2000" dirty="0" smtClean="0">
              <a:latin typeface="Bookman Old Style" pitchFamily="18" charset="0"/>
            </a:endParaRPr>
          </a:p>
          <a:p>
            <a:pPr algn="just"/>
            <a:endParaRPr lang="en-US" sz="2000" dirty="0" smtClean="0">
              <a:latin typeface="Bookman Old Style" pitchFamily="18" charset="0"/>
            </a:endParaRPr>
          </a:p>
          <a:p>
            <a:pPr algn="just"/>
            <a:r>
              <a:rPr lang="en-US" sz="2000" dirty="0" smtClean="0">
                <a:latin typeface="Bookman Old Style" pitchFamily="18" charset="0"/>
              </a:rPr>
              <a:t>The authority is granted by one individual to another.</a:t>
            </a:r>
          </a:p>
          <a:p>
            <a:pPr algn="just"/>
            <a:endParaRPr lang="en-US" sz="2000" dirty="0" smtClean="0">
              <a:latin typeface="Bookman Old Style" pitchFamily="18" charset="0"/>
            </a:endParaRPr>
          </a:p>
          <a:p>
            <a:pPr algn="just"/>
            <a:r>
              <a:rPr lang="en-US" sz="2000" dirty="0" smtClean="0">
                <a:latin typeface="Bookman Old Style" pitchFamily="18" charset="0"/>
              </a:rPr>
              <a:t>Responsibility cannot be delegated.</a:t>
            </a:r>
          </a:p>
          <a:p>
            <a:pPr algn="just"/>
            <a:endParaRPr lang="en-US" sz="2000" dirty="0" smtClean="0">
              <a:latin typeface="Bookman Old Style" pitchFamily="18" charset="0"/>
            </a:endParaRPr>
          </a:p>
          <a:p>
            <a:pPr algn="just"/>
            <a:r>
              <a:rPr lang="en-US" sz="2000" dirty="0" smtClean="0">
                <a:latin typeface="Bookman Old Style" pitchFamily="18" charset="0"/>
              </a:rPr>
              <a:t>Degree of delegation varies from concern to concern and department to department.</a:t>
            </a:r>
          </a:p>
          <a:p>
            <a:pPr algn="just"/>
            <a:endParaRPr lang="en-US" sz="2000" dirty="0">
              <a:latin typeface="Bookman Old Style" pitchFamily="18" charset="0"/>
            </a:endParaRPr>
          </a:p>
        </p:txBody>
      </p:sp>
      <p:sp>
        <p:nvSpPr>
          <p:cNvPr id="4" name="Content Placeholder 3"/>
          <p:cNvSpPr>
            <a:spLocks noGrp="1"/>
          </p:cNvSpPr>
          <p:nvPr>
            <p:ph sz="half" idx="2"/>
          </p:nvPr>
        </p:nvSpPr>
        <p:spPr>
          <a:xfrm>
            <a:off x="4648200" y="1371600"/>
            <a:ext cx="4038600" cy="5257800"/>
          </a:xfrm>
        </p:spPr>
        <p:txBody>
          <a:bodyPr/>
          <a:lstStyle/>
          <a:p>
            <a:pPr algn="just"/>
            <a:r>
              <a:rPr lang="en-US" sz="2000" dirty="0" smtClean="0">
                <a:latin typeface="Bookman Old Style" pitchFamily="18" charset="0"/>
              </a:rPr>
              <a:t>Decentralization becomes more important in large concerns and it depends upon the decision made by the enterprise, it is not compulsory.</a:t>
            </a:r>
          </a:p>
          <a:p>
            <a:pPr algn="just"/>
            <a:r>
              <a:rPr lang="en-US" sz="2000" dirty="0" smtClean="0">
                <a:latin typeface="Bookman Old Style" pitchFamily="18" charset="0"/>
              </a:rPr>
              <a:t>It is a systematic act which takes place at all levels and at all functions in a concern.</a:t>
            </a:r>
          </a:p>
          <a:p>
            <a:pPr algn="just"/>
            <a:r>
              <a:rPr lang="en-US" sz="2000" dirty="0" smtClean="0">
                <a:latin typeface="Bookman Old Style" pitchFamily="18" charset="0"/>
              </a:rPr>
              <a:t>Authority with responsibility is delegated to subordinates</a:t>
            </a:r>
            <a:r>
              <a:rPr lang="en-US" sz="2000" dirty="0" smtClean="0"/>
              <a:t>.</a:t>
            </a:r>
          </a:p>
          <a:p>
            <a:pPr algn="just"/>
            <a:r>
              <a:rPr lang="en-US" sz="2000" dirty="0" smtClean="0">
                <a:latin typeface="Bookman Old Style" pitchFamily="18" charset="0"/>
              </a:rPr>
              <a:t>Decentralization is total by nature. It spreads throughout the organization </a:t>
            </a:r>
            <a:endParaRPr lang="en-US" sz="2000" dirty="0">
              <a:latin typeface="Bookman Old Style"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Bookman Old Style" pitchFamily="18" charset="0"/>
              </a:rPr>
              <a:t>DELEGATION &amp; DECENTRALIZATION</a:t>
            </a:r>
            <a:endParaRPr lang="en-US" sz="3200" dirty="0"/>
          </a:p>
        </p:txBody>
      </p:sp>
      <p:sp>
        <p:nvSpPr>
          <p:cNvPr id="3" name="Content Placeholder 2"/>
          <p:cNvSpPr>
            <a:spLocks noGrp="1"/>
          </p:cNvSpPr>
          <p:nvPr>
            <p:ph sz="half" idx="1"/>
          </p:nvPr>
        </p:nvSpPr>
        <p:spPr/>
        <p:txBody>
          <a:bodyPr/>
          <a:lstStyle/>
          <a:p>
            <a:pPr algn="just"/>
            <a:r>
              <a:rPr lang="en-US" sz="2000" dirty="0" smtClean="0">
                <a:latin typeface="Bookman Old Style" pitchFamily="18" charset="0"/>
              </a:rPr>
              <a:t>Delegation is a process which explains superior subordinates relationship.</a:t>
            </a:r>
          </a:p>
          <a:p>
            <a:pPr algn="just"/>
            <a:endParaRPr lang="en-US" sz="2000" dirty="0" smtClean="0">
              <a:latin typeface="Bookman Old Style" pitchFamily="18" charset="0"/>
            </a:endParaRPr>
          </a:p>
          <a:p>
            <a:pPr algn="just"/>
            <a:r>
              <a:rPr lang="en-US" sz="2000" dirty="0" smtClean="0">
                <a:latin typeface="Bookman Old Style" pitchFamily="18" charset="0"/>
              </a:rPr>
              <a:t>Delegation is essential for creating the organization.</a:t>
            </a:r>
          </a:p>
          <a:p>
            <a:pPr algn="just"/>
            <a:endParaRPr lang="en-US" sz="2000" dirty="0" smtClean="0">
              <a:latin typeface="Bookman Old Style" pitchFamily="18" charset="0"/>
            </a:endParaRPr>
          </a:p>
          <a:p>
            <a:pPr algn="just"/>
            <a:endParaRPr lang="en-US" sz="2000" dirty="0" smtClean="0">
              <a:latin typeface="Bookman Old Style" pitchFamily="18" charset="0"/>
            </a:endParaRPr>
          </a:p>
          <a:p>
            <a:pPr algn="just"/>
            <a:r>
              <a:rPr lang="en-US" sz="2000" dirty="0" smtClean="0">
                <a:latin typeface="Bookman Old Style" pitchFamily="18" charset="0"/>
              </a:rPr>
              <a:t>Delegated authority can be taken back.</a:t>
            </a:r>
          </a:p>
          <a:p>
            <a:pPr algn="just"/>
            <a:endParaRPr lang="en-US" sz="2000" dirty="0" smtClean="0">
              <a:latin typeface="Bookman Old Style" pitchFamily="18" charset="0"/>
            </a:endParaRPr>
          </a:p>
          <a:p>
            <a:pPr algn="just"/>
            <a:r>
              <a:rPr lang="en-US" sz="2000" dirty="0" smtClean="0">
                <a:latin typeface="Bookman Old Style" pitchFamily="18" charset="0"/>
              </a:rPr>
              <a:t>Very little freedom to the subordinates.</a:t>
            </a:r>
            <a:endParaRPr lang="en-US" sz="2000" dirty="0">
              <a:latin typeface="Bookman Old Style" pitchFamily="18" charset="0"/>
            </a:endParaRPr>
          </a:p>
        </p:txBody>
      </p:sp>
      <p:sp>
        <p:nvSpPr>
          <p:cNvPr id="4" name="Content Placeholder 3"/>
          <p:cNvSpPr>
            <a:spLocks noGrp="1"/>
          </p:cNvSpPr>
          <p:nvPr>
            <p:ph sz="half" idx="2"/>
          </p:nvPr>
        </p:nvSpPr>
        <p:spPr/>
        <p:txBody>
          <a:bodyPr/>
          <a:lstStyle/>
          <a:p>
            <a:pPr algn="just"/>
            <a:r>
              <a:rPr lang="en-US" sz="2000" dirty="0" smtClean="0">
                <a:latin typeface="Bookman Old Style" pitchFamily="18" charset="0"/>
              </a:rPr>
              <a:t>It is an outcome which explains relationship between top management and all other </a:t>
            </a:r>
            <a:r>
              <a:rPr lang="en-US" sz="2000" smtClean="0">
                <a:latin typeface="Bookman Old Style" pitchFamily="18" charset="0"/>
              </a:rPr>
              <a:t>departments.</a:t>
            </a:r>
            <a:endParaRPr lang="en-US" sz="2000" dirty="0" smtClean="0">
              <a:latin typeface="Bookman Old Style" pitchFamily="18" charset="0"/>
            </a:endParaRPr>
          </a:p>
          <a:p>
            <a:pPr algn="just"/>
            <a:r>
              <a:rPr lang="en-US" sz="2000" dirty="0" smtClean="0">
                <a:latin typeface="Bookman Old Style" pitchFamily="18" charset="0"/>
              </a:rPr>
              <a:t>Decentralization is an optional policy at the discretion of top management.</a:t>
            </a:r>
          </a:p>
          <a:p>
            <a:pPr algn="just"/>
            <a:r>
              <a:rPr lang="en-US" sz="2000" dirty="0" smtClean="0">
                <a:latin typeface="Bookman Old Style" pitchFamily="18" charset="0"/>
              </a:rPr>
              <a:t>It is considered as a general policy of top management and is applicable to all departments.</a:t>
            </a:r>
          </a:p>
          <a:p>
            <a:pPr algn="just"/>
            <a:r>
              <a:rPr lang="en-US" sz="2000" dirty="0" smtClean="0">
                <a:latin typeface="Bookman Old Style" pitchFamily="18" charset="0"/>
              </a:rPr>
              <a:t>Considerable freedom</a:t>
            </a:r>
          </a:p>
          <a:p>
            <a:pPr algn="just"/>
            <a:endParaRPr lang="en-US" sz="2000" dirty="0">
              <a:latin typeface="Bookman Old Style"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Bookman Old Style" pitchFamily="18" charset="0"/>
              </a:rPr>
              <a:t>SPAN OF MANAGEMENT</a:t>
            </a:r>
            <a:endParaRPr lang="en-US" sz="4000" dirty="0">
              <a:latin typeface="Bookman Old Style" pitchFamily="18" charset="0"/>
            </a:endParaRPr>
          </a:p>
        </p:txBody>
      </p:sp>
      <p:sp>
        <p:nvSpPr>
          <p:cNvPr id="3" name="Content Placeholder 2"/>
          <p:cNvSpPr>
            <a:spLocks noGrp="1"/>
          </p:cNvSpPr>
          <p:nvPr>
            <p:ph idx="1"/>
          </p:nvPr>
        </p:nvSpPr>
        <p:spPr>
          <a:xfrm>
            <a:off x="457200" y="1371600"/>
            <a:ext cx="8229600" cy="4953000"/>
          </a:xfrm>
        </p:spPr>
        <p:txBody>
          <a:bodyPr/>
          <a:lstStyle/>
          <a:p>
            <a:pPr algn="just"/>
            <a:endParaRPr lang="en-US" sz="3000" dirty="0" smtClean="0">
              <a:latin typeface="Bookman Old Style" pitchFamily="18" charset="0"/>
            </a:endParaRPr>
          </a:p>
          <a:p>
            <a:pPr algn="just"/>
            <a:r>
              <a:rPr lang="en-US" sz="3000" dirty="0" smtClean="0">
                <a:latin typeface="Bookman Old Style" pitchFamily="18" charset="0"/>
              </a:rPr>
              <a:t>Span of management refers to the number of subordinates  that report directly to a single manager or superior.</a:t>
            </a:r>
          </a:p>
          <a:p>
            <a:pPr algn="just"/>
            <a:r>
              <a:rPr lang="en-US" sz="3000" dirty="0" smtClean="0">
                <a:latin typeface="Bookman Old Style" pitchFamily="18" charset="0"/>
              </a:rPr>
              <a:t>It is necessary to decide the appropriate span for every executive.</a:t>
            </a:r>
          </a:p>
          <a:p>
            <a:pPr algn="just"/>
            <a:r>
              <a:rPr lang="en-US" sz="3000" dirty="0" smtClean="0">
                <a:latin typeface="Bookman Old Style" pitchFamily="18" charset="0"/>
              </a:rPr>
              <a:t>It is difficult to decide the appropriate span of management, there is no best or ideal number that can be applied in all situation.</a:t>
            </a:r>
            <a:endParaRPr lang="en-US" sz="3000" dirty="0">
              <a:latin typeface="Bookman Old Style"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Bookman Old Style" pitchFamily="18" charset="0"/>
              </a:rPr>
              <a:t>Factors:</a:t>
            </a:r>
            <a:endParaRPr lang="en-US" dirty="0">
              <a:latin typeface="Bookman Old Style" pitchFamily="18" charset="0"/>
            </a:endParaRPr>
          </a:p>
        </p:txBody>
      </p:sp>
      <p:sp>
        <p:nvSpPr>
          <p:cNvPr id="3" name="Content Placeholder 2"/>
          <p:cNvSpPr>
            <a:spLocks noGrp="1"/>
          </p:cNvSpPr>
          <p:nvPr>
            <p:ph idx="1"/>
          </p:nvPr>
        </p:nvSpPr>
        <p:spPr>
          <a:xfrm>
            <a:off x="457200" y="1524000"/>
            <a:ext cx="8229600" cy="5029200"/>
          </a:xfrm>
        </p:spPr>
        <p:txBody>
          <a:bodyPr/>
          <a:lstStyle/>
          <a:p>
            <a:pPr algn="just"/>
            <a:r>
              <a:rPr lang="en-US" sz="2800" dirty="0" smtClean="0">
                <a:latin typeface="Bookman Old Style" pitchFamily="18" charset="0"/>
              </a:rPr>
              <a:t>Nature of work</a:t>
            </a:r>
          </a:p>
          <a:p>
            <a:pPr algn="just"/>
            <a:r>
              <a:rPr lang="en-US" sz="2800" dirty="0" smtClean="0">
                <a:latin typeface="Bookman Old Style" pitchFamily="18" charset="0"/>
              </a:rPr>
              <a:t>Communication Techniques</a:t>
            </a:r>
          </a:p>
          <a:p>
            <a:pPr algn="just"/>
            <a:r>
              <a:rPr lang="en-US" sz="2800" dirty="0" smtClean="0">
                <a:latin typeface="Bookman Old Style" pitchFamily="18" charset="0"/>
              </a:rPr>
              <a:t>Ability of the Manager</a:t>
            </a:r>
          </a:p>
          <a:p>
            <a:pPr algn="just"/>
            <a:r>
              <a:rPr lang="en-US" sz="2800" dirty="0" smtClean="0">
                <a:latin typeface="Bookman Old Style" pitchFamily="18" charset="0"/>
              </a:rPr>
              <a:t>Capacity of Subordinates</a:t>
            </a:r>
          </a:p>
          <a:p>
            <a:pPr algn="just"/>
            <a:r>
              <a:rPr lang="en-US" sz="2800" dirty="0" smtClean="0">
                <a:latin typeface="Bookman Old Style" pitchFamily="18" charset="0"/>
              </a:rPr>
              <a:t>Degree of Decentralization</a:t>
            </a:r>
          </a:p>
          <a:p>
            <a:pPr algn="just"/>
            <a:r>
              <a:rPr lang="en-US" sz="2800" dirty="0" smtClean="0">
                <a:latin typeface="Bookman Old Style" pitchFamily="18" charset="0"/>
              </a:rPr>
              <a:t>Planning</a:t>
            </a:r>
          </a:p>
          <a:p>
            <a:pPr algn="just"/>
            <a:r>
              <a:rPr lang="en-US" sz="2800" dirty="0" smtClean="0">
                <a:latin typeface="Bookman Old Style" pitchFamily="18" charset="0"/>
              </a:rPr>
              <a:t>Staff Assistance</a:t>
            </a:r>
          </a:p>
          <a:p>
            <a:pPr algn="just"/>
            <a:r>
              <a:rPr lang="en-US" sz="2800" dirty="0" smtClean="0">
                <a:latin typeface="Bookman Old Style" pitchFamily="18" charset="0"/>
              </a:rPr>
              <a:t>Time available for supervision</a:t>
            </a:r>
          </a:p>
          <a:p>
            <a:pPr algn="just"/>
            <a:r>
              <a:rPr lang="en-US" sz="2800" dirty="0" smtClean="0">
                <a:latin typeface="Bookman Old Style" pitchFamily="18" charset="0"/>
              </a:rPr>
              <a:t>Geographical Dispersion of subordinates</a:t>
            </a:r>
          </a:p>
          <a:p>
            <a:pPr algn="just"/>
            <a:endParaRPr lang="en-US" sz="2800" dirty="0" smtClean="0">
              <a:latin typeface="Bookman Old Style" pitchFamily="18" charset="0"/>
            </a:endParaRPr>
          </a:p>
          <a:p>
            <a:pPr algn="just"/>
            <a:endParaRPr lang="en-US" sz="2800" dirty="0">
              <a:latin typeface="Bookman Old Style"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Bookman Old Style" pitchFamily="18" charset="0"/>
              </a:rPr>
              <a:t>DEPARTMENTATION</a:t>
            </a:r>
            <a:endParaRPr lang="en-US" sz="3200" dirty="0">
              <a:latin typeface="Bookman Old Style" pitchFamily="18" charset="0"/>
            </a:endParaRPr>
          </a:p>
        </p:txBody>
      </p:sp>
      <p:sp>
        <p:nvSpPr>
          <p:cNvPr id="3" name="Content Placeholder 2"/>
          <p:cNvSpPr>
            <a:spLocks noGrp="1"/>
          </p:cNvSpPr>
          <p:nvPr>
            <p:ph idx="1"/>
          </p:nvPr>
        </p:nvSpPr>
        <p:spPr/>
        <p:txBody>
          <a:bodyPr/>
          <a:lstStyle/>
          <a:p>
            <a:pPr algn="just">
              <a:buNone/>
            </a:pPr>
            <a:r>
              <a:rPr lang="en-US" sz="2800" dirty="0" smtClean="0">
                <a:latin typeface="Bookman Old Style" pitchFamily="18" charset="0"/>
              </a:rPr>
              <a:t>   Departmentation may be defined as “the process of dividing activities of an organization into different administrative units”.</a:t>
            </a:r>
          </a:p>
          <a:p>
            <a:pPr algn="just"/>
            <a:r>
              <a:rPr lang="en-US" sz="2800" dirty="0" smtClean="0">
                <a:latin typeface="Bookman Old Style" pitchFamily="18" charset="0"/>
              </a:rPr>
              <a:t>Facilitate Expansion</a:t>
            </a:r>
          </a:p>
          <a:p>
            <a:pPr algn="just"/>
            <a:r>
              <a:rPr lang="en-US" sz="2800" dirty="0" smtClean="0">
                <a:latin typeface="Bookman Old Style" pitchFamily="18" charset="0"/>
              </a:rPr>
              <a:t>To obtain the advantage of specialization</a:t>
            </a:r>
          </a:p>
          <a:p>
            <a:pPr algn="just"/>
            <a:r>
              <a:rPr lang="en-US" sz="2800" dirty="0" smtClean="0">
                <a:latin typeface="Bookman Old Style" pitchFamily="18" charset="0"/>
              </a:rPr>
              <a:t>To facilitate control</a:t>
            </a:r>
          </a:p>
          <a:p>
            <a:pPr algn="just"/>
            <a:r>
              <a:rPr lang="en-US" sz="2800" dirty="0" smtClean="0">
                <a:latin typeface="Bookman Old Style" pitchFamily="18" charset="0"/>
              </a:rPr>
              <a:t>Comparative data on profit and loss</a:t>
            </a:r>
          </a:p>
          <a:p>
            <a:pPr algn="just"/>
            <a:r>
              <a:rPr lang="en-US" sz="2800" dirty="0" smtClean="0">
                <a:latin typeface="Bookman Old Style" pitchFamily="18" charset="0"/>
              </a:rPr>
              <a:t>Better service to customer</a:t>
            </a:r>
          </a:p>
          <a:p>
            <a:pPr algn="just"/>
            <a:endParaRPr lang="en-US" sz="2800" dirty="0" smtClean="0">
              <a:latin typeface="Bookman Old Style" pitchFamily="18" charset="0"/>
            </a:endParaRPr>
          </a:p>
          <a:p>
            <a:pPr algn="just">
              <a:buNone/>
            </a:pPr>
            <a:endParaRPr lang="en-US" sz="2800" dirty="0" smtClean="0">
              <a:latin typeface="Bookman Old Style" pitchFamily="18" charset="0"/>
            </a:endParaRPr>
          </a:p>
          <a:p>
            <a:pPr algn="just"/>
            <a:endParaRPr lang="en-US" sz="2800" dirty="0">
              <a:latin typeface="Bookman Old Style"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latin typeface="Bookman Old Style" pitchFamily="18" charset="0"/>
              </a:rPr>
              <a:t>Methods (Bases) :</a:t>
            </a:r>
            <a:endParaRPr lang="en-US" dirty="0"/>
          </a:p>
        </p:txBody>
      </p:sp>
      <p:sp>
        <p:nvSpPr>
          <p:cNvPr id="3" name="Text Placeholder 2"/>
          <p:cNvSpPr>
            <a:spLocks noGrp="1"/>
          </p:cNvSpPr>
          <p:nvPr>
            <p:ph type="body" idx="1"/>
          </p:nvPr>
        </p:nvSpPr>
        <p:spPr>
          <a:xfrm>
            <a:off x="457200" y="1295400"/>
            <a:ext cx="8229600" cy="1219199"/>
          </a:xfrm>
        </p:spPr>
        <p:txBody>
          <a:bodyPr/>
          <a:lstStyle/>
          <a:p>
            <a:pPr algn="just"/>
            <a:r>
              <a:rPr lang="en-US" dirty="0" smtClean="0">
                <a:latin typeface="Bookman Old Style" pitchFamily="18" charset="0"/>
              </a:rPr>
              <a:t>1. Functional Departmentation: </a:t>
            </a:r>
            <a:r>
              <a:rPr lang="en-US" b="0" dirty="0" smtClean="0">
                <a:latin typeface="Bookman Old Style" pitchFamily="18" charset="0"/>
              </a:rPr>
              <a:t>The grouping of activities in accordance with the functions of enterprise.</a:t>
            </a:r>
            <a:endParaRPr lang="en-US" b="0" dirty="0">
              <a:latin typeface="Bookman Old Style" pitchFamily="18" charset="0"/>
            </a:endParaRPr>
          </a:p>
        </p:txBody>
      </p:sp>
      <p:sp>
        <p:nvSpPr>
          <p:cNvPr id="4" name="Content Placeholder 3"/>
          <p:cNvSpPr>
            <a:spLocks noGrp="1"/>
          </p:cNvSpPr>
          <p:nvPr>
            <p:ph sz="half" idx="2"/>
          </p:nvPr>
        </p:nvSpPr>
        <p:spPr>
          <a:xfrm>
            <a:off x="457200" y="2743199"/>
            <a:ext cx="4040188" cy="3382963"/>
          </a:xfrm>
        </p:spPr>
        <p:txBody>
          <a:bodyPr/>
          <a:lstStyle/>
          <a:p>
            <a:pPr>
              <a:buNone/>
            </a:pPr>
            <a:endParaRPr lang="en-US" b="1" dirty="0" smtClean="0">
              <a:latin typeface="Bookman Old Style" pitchFamily="18" charset="0"/>
            </a:endParaRPr>
          </a:p>
          <a:p>
            <a:pPr>
              <a:buNone/>
            </a:pPr>
            <a:r>
              <a:rPr lang="en-US" b="1" dirty="0" smtClean="0">
                <a:latin typeface="Bookman Old Style" pitchFamily="18" charset="0"/>
              </a:rPr>
              <a:t>Advantages:</a:t>
            </a:r>
          </a:p>
          <a:p>
            <a:r>
              <a:rPr lang="en-US" dirty="0" smtClean="0">
                <a:latin typeface="Bookman Old Style" pitchFamily="18" charset="0"/>
              </a:rPr>
              <a:t>Proven method</a:t>
            </a:r>
          </a:p>
          <a:p>
            <a:pPr algn="just"/>
            <a:r>
              <a:rPr lang="en-US" dirty="0" smtClean="0">
                <a:latin typeface="Bookman Old Style" pitchFamily="18" charset="0"/>
              </a:rPr>
              <a:t>Specialization</a:t>
            </a:r>
          </a:p>
          <a:p>
            <a:r>
              <a:rPr lang="en-US" dirty="0" smtClean="0">
                <a:latin typeface="Bookman Old Style" pitchFamily="18" charset="0"/>
              </a:rPr>
              <a:t>Facilitate Co-ordination</a:t>
            </a:r>
          </a:p>
          <a:p>
            <a:r>
              <a:rPr lang="en-US" dirty="0" smtClean="0">
                <a:latin typeface="Bookman Old Style" pitchFamily="18" charset="0"/>
              </a:rPr>
              <a:t>Raises efficiency</a:t>
            </a:r>
          </a:p>
          <a:p>
            <a:r>
              <a:rPr lang="en-US" dirty="0" smtClean="0">
                <a:latin typeface="Bookman Old Style" pitchFamily="18" charset="0"/>
              </a:rPr>
              <a:t>Good mean of control</a:t>
            </a:r>
          </a:p>
          <a:p>
            <a:endParaRPr lang="en-US" dirty="0" smtClean="0">
              <a:latin typeface="Bookman Old Style" pitchFamily="18" charset="0"/>
            </a:endParaRPr>
          </a:p>
          <a:p>
            <a:endParaRPr lang="en-US" dirty="0" smtClean="0">
              <a:latin typeface="Bookman Old Style" pitchFamily="18" charset="0"/>
            </a:endParaRPr>
          </a:p>
          <a:p>
            <a:endParaRPr lang="en-US" dirty="0">
              <a:latin typeface="Bookman Old Style" pitchFamily="18" charset="0"/>
            </a:endParaRPr>
          </a:p>
        </p:txBody>
      </p:sp>
      <p:sp>
        <p:nvSpPr>
          <p:cNvPr id="6" name="Content Placeholder 5"/>
          <p:cNvSpPr>
            <a:spLocks noGrp="1"/>
          </p:cNvSpPr>
          <p:nvPr>
            <p:ph sz="quarter" idx="4"/>
          </p:nvPr>
        </p:nvSpPr>
        <p:spPr>
          <a:xfrm>
            <a:off x="4645025" y="2743199"/>
            <a:ext cx="4041775" cy="3382963"/>
          </a:xfrm>
        </p:spPr>
        <p:txBody>
          <a:bodyPr/>
          <a:lstStyle/>
          <a:p>
            <a:pPr>
              <a:buNone/>
            </a:pPr>
            <a:endParaRPr lang="en-US" b="1" dirty="0" smtClean="0">
              <a:latin typeface="Bookman Old Style" pitchFamily="18" charset="0"/>
            </a:endParaRPr>
          </a:p>
          <a:p>
            <a:pPr>
              <a:buNone/>
            </a:pPr>
            <a:r>
              <a:rPr lang="en-US" b="1" dirty="0" smtClean="0">
                <a:latin typeface="Bookman Old Style" pitchFamily="18" charset="0"/>
              </a:rPr>
              <a:t>Disadvantages:</a:t>
            </a:r>
          </a:p>
          <a:p>
            <a:r>
              <a:rPr lang="en-US" dirty="0" smtClean="0">
                <a:latin typeface="Bookman Old Style" pitchFamily="18" charset="0"/>
              </a:rPr>
              <a:t>Neglect objective as a whole</a:t>
            </a:r>
          </a:p>
          <a:p>
            <a:pPr algn="just"/>
            <a:r>
              <a:rPr lang="en-US" dirty="0" smtClean="0">
                <a:latin typeface="Bookman Old Style" pitchFamily="18" charset="0"/>
              </a:rPr>
              <a:t>Not seem to be useful, when large variety of products produces.</a:t>
            </a:r>
            <a:endParaRPr lang="en-US" dirty="0">
              <a:latin typeface="Bookman Old Style"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endParaRPr lang="en-US" dirty="0"/>
          </a:p>
        </p:txBody>
      </p:sp>
      <p:sp>
        <p:nvSpPr>
          <p:cNvPr id="3" name="Text Placeholder 2"/>
          <p:cNvSpPr>
            <a:spLocks noGrp="1"/>
          </p:cNvSpPr>
          <p:nvPr>
            <p:ph type="body" idx="1"/>
          </p:nvPr>
        </p:nvSpPr>
        <p:spPr>
          <a:xfrm>
            <a:off x="457200" y="1295400"/>
            <a:ext cx="8382000" cy="1143000"/>
          </a:xfrm>
        </p:spPr>
        <p:txBody>
          <a:bodyPr/>
          <a:lstStyle/>
          <a:p>
            <a:pPr algn="just"/>
            <a:r>
              <a:rPr lang="en-US" dirty="0" smtClean="0">
                <a:latin typeface="Bookman Old Style" pitchFamily="18" charset="0"/>
              </a:rPr>
              <a:t>2. Territorial Dept. </a:t>
            </a:r>
            <a:r>
              <a:rPr lang="en-US" b="0" dirty="0" smtClean="0">
                <a:latin typeface="Bookman Old Style" pitchFamily="18" charset="0"/>
              </a:rPr>
              <a:t>becomes necessary  when the business is running on large scale and its activities are dispersed over a wide area.</a:t>
            </a:r>
            <a:endParaRPr lang="en-US" b="0" dirty="0">
              <a:latin typeface="Bookman Old Style" pitchFamily="18" charset="0"/>
            </a:endParaRPr>
          </a:p>
        </p:txBody>
      </p:sp>
      <p:sp>
        <p:nvSpPr>
          <p:cNvPr id="4" name="Content Placeholder 3"/>
          <p:cNvSpPr>
            <a:spLocks noGrp="1"/>
          </p:cNvSpPr>
          <p:nvPr>
            <p:ph sz="half" idx="2"/>
          </p:nvPr>
        </p:nvSpPr>
        <p:spPr>
          <a:xfrm>
            <a:off x="457200" y="2590799"/>
            <a:ext cx="4040188" cy="3657601"/>
          </a:xfrm>
        </p:spPr>
        <p:txBody>
          <a:bodyPr/>
          <a:lstStyle/>
          <a:p>
            <a:pPr>
              <a:buNone/>
            </a:pPr>
            <a:r>
              <a:rPr lang="en-US" b="1" dirty="0" smtClean="0">
                <a:latin typeface="Bookman Old Style" pitchFamily="18" charset="0"/>
              </a:rPr>
              <a:t>Advantages:</a:t>
            </a:r>
          </a:p>
          <a:p>
            <a:r>
              <a:rPr lang="en-US" dirty="0" smtClean="0">
                <a:latin typeface="Bookman Old Style" pitchFamily="18" charset="0"/>
              </a:rPr>
              <a:t>Earn prestige among local population</a:t>
            </a:r>
          </a:p>
          <a:p>
            <a:r>
              <a:rPr lang="en-US" dirty="0" err="1" smtClean="0">
                <a:latin typeface="Bookman Old Style" pitchFamily="18" charset="0"/>
              </a:rPr>
              <a:t>Economises</a:t>
            </a:r>
            <a:r>
              <a:rPr lang="en-US" dirty="0" smtClean="0">
                <a:latin typeface="Bookman Old Style" pitchFamily="18" charset="0"/>
              </a:rPr>
              <a:t> transportation costs.</a:t>
            </a:r>
          </a:p>
          <a:p>
            <a:r>
              <a:rPr lang="en-US" dirty="0" smtClean="0">
                <a:latin typeface="Bookman Old Style" pitchFamily="18" charset="0"/>
              </a:rPr>
              <a:t>Easily understand problems</a:t>
            </a:r>
          </a:p>
          <a:p>
            <a:r>
              <a:rPr lang="en-US" dirty="0" err="1" smtClean="0">
                <a:latin typeface="Bookman Old Style" pitchFamily="18" charset="0"/>
              </a:rPr>
              <a:t>Localise</a:t>
            </a:r>
            <a:r>
              <a:rPr lang="en-US" dirty="0" smtClean="0">
                <a:latin typeface="Bookman Old Style" pitchFamily="18" charset="0"/>
              </a:rPr>
              <a:t> marketing activities</a:t>
            </a:r>
            <a:endParaRPr lang="en-US" dirty="0">
              <a:latin typeface="Bookman Old Style" pitchFamily="18" charset="0"/>
            </a:endParaRPr>
          </a:p>
        </p:txBody>
      </p:sp>
      <p:sp>
        <p:nvSpPr>
          <p:cNvPr id="6" name="Content Placeholder 5"/>
          <p:cNvSpPr>
            <a:spLocks noGrp="1"/>
          </p:cNvSpPr>
          <p:nvPr>
            <p:ph sz="quarter" idx="4"/>
          </p:nvPr>
        </p:nvSpPr>
        <p:spPr>
          <a:xfrm>
            <a:off x="4645025" y="2590799"/>
            <a:ext cx="4041775" cy="3535363"/>
          </a:xfrm>
        </p:spPr>
        <p:txBody>
          <a:bodyPr/>
          <a:lstStyle/>
          <a:p>
            <a:pPr>
              <a:buNone/>
            </a:pPr>
            <a:r>
              <a:rPr lang="en-US" b="1" dirty="0" smtClean="0">
                <a:latin typeface="Bookman Old Style" pitchFamily="18" charset="0"/>
              </a:rPr>
              <a:t>Disadvantages:</a:t>
            </a:r>
          </a:p>
          <a:p>
            <a:r>
              <a:rPr lang="en-US" dirty="0" smtClean="0">
                <a:latin typeface="Bookman Old Style" pitchFamily="18" charset="0"/>
              </a:rPr>
              <a:t>Increase expenses</a:t>
            </a:r>
          </a:p>
          <a:p>
            <a:r>
              <a:rPr lang="en-US" dirty="0" smtClean="0">
                <a:latin typeface="Bookman Old Style" pitchFamily="18" charset="0"/>
              </a:rPr>
              <a:t>Duplication of functions</a:t>
            </a:r>
          </a:p>
          <a:p>
            <a:r>
              <a:rPr lang="en-US" dirty="0" smtClean="0">
                <a:latin typeface="Bookman Old Style" pitchFamily="18" charset="0"/>
              </a:rPr>
              <a:t>Problem of co-ordination among different branches</a:t>
            </a:r>
            <a:endParaRPr lang="en-US" dirty="0">
              <a:latin typeface="Bookman Old Style"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endParaRPr lang="en-US" dirty="0"/>
          </a:p>
        </p:txBody>
      </p:sp>
      <p:sp>
        <p:nvSpPr>
          <p:cNvPr id="3" name="Text Placeholder 2"/>
          <p:cNvSpPr>
            <a:spLocks noGrp="1"/>
          </p:cNvSpPr>
          <p:nvPr>
            <p:ph type="body" idx="1"/>
          </p:nvPr>
        </p:nvSpPr>
        <p:spPr>
          <a:xfrm>
            <a:off x="381000" y="1219200"/>
            <a:ext cx="8382000" cy="1371600"/>
          </a:xfrm>
        </p:spPr>
        <p:txBody>
          <a:bodyPr/>
          <a:lstStyle/>
          <a:p>
            <a:pPr algn="just"/>
            <a:r>
              <a:rPr lang="en-US" dirty="0" smtClean="0">
                <a:latin typeface="Bookman Old Style" pitchFamily="18" charset="0"/>
              </a:rPr>
              <a:t>3. Dept. by Products: </a:t>
            </a:r>
            <a:r>
              <a:rPr lang="en-US" b="0" dirty="0" smtClean="0">
                <a:latin typeface="Bookman Old Style" pitchFamily="18" charset="0"/>
              </a:rPr>
              <a:t>An org. is divided on the basis of product or group of closely-related products. Each became self sufficient unit.</a:t>
            </a:r>
            <a:endParaRPr lang="en-US" b="0" dirty="0">
              <a:latin typeface="Bookman Old Style" pitchFamily="18" charset="0"/>
            </a:endParaRPr>
          </a:p>
        </p:txBody>
      </p:sp>
      <p:sp>
        <p:nvSpPr>
          <p:cNvPr id="4" name="Content Placeholder 3"/>
          <p:cNvSpPr>
            <a:spLocks noGrp="1"/>
          </p:cNvSpPr>
          <p:nvPr>
            <p:ph sz="half" idx="2"/>
          </p:nvPr>
        </p:nvSpPr>
        <p:spPr>
          <a:xfrm>
            <a:off x="457200" y="2667000"/>
            <a:ext cx="4040188" cy="3459162"/>
          </a:xfrm>
        </p:spPr>
        <p:txBody>
          <a:bodyPr/>
          <a:lstStyle/>
          <a:p>
            <a:pPr>
              <a:buNone/>
            </a:pPr>
            <a:endParaRPr lang="en-US" b="1" dirty="0" smtClean="0">
              <a:latin typeface="Bookman Old Style" pitchFamily="18" charset="0"/>
            </a:endParaRPr>
          </a:p>
          <a:p>
            <a:pPr>
              <a:buNone/>
            </a:pPr>
            <a:r>
              <a:rPr lang="en-US" b="1" dirty="0" smtClean="0">
                <a:latin typeface="Bookman Old Style" pitchFamily="18" charset="0"/>
              </a:rPr>
              <a:t>Advantages:</a:t>
            </a:r>
          </a:p>
          <a:p>
            <a:r>
              <a:rPr lang="en-US" dirty="0" smtClean="0">
                <a:latin typeface="Bookman Old Style" pitchFamily="18" charset="0"/>
              </a:rPr>
              <a:t>Maximum use of personal skills &amp; specialized knowledge</a:t>
            </a:r>
          </a:p>
          <a:p>
            <a:r>
              <a:rPr lang="en-US" dirty="0" smtClean="0">
                <a:latin typeface="Bookman Old Style" pitchFamily="18" charset="0"/>
              </a:rPr>
              <a:t>Facilitate co-ordination</a:t>
            </a:r>
          </a:p>
          <a:p>
            <a:r>
              <a:rPr lang="en-US" dirty="0" smtClean="0">
                <a:latin typeface="Bookman Old Style" pitchFamily="18" charset="0"/>
              </a:rPr>
              <a:t>Better customer service</a:t>
            </a:r>
          </a:p>
          <a:p>
            <a:r>
              <a:rPr lang="en-US" dirty="0" smtClean="0">
                <a:latin typeface="Bookman Old Style" pitchFamily="18" charset="0"/>
              </a:rPr>
              <a:t>Flexibility</a:t>
            </a:r>
            <a:endParaRPr lang="en-US" dirty="0">
              <a:latin typeface="Bookman Old Style" pitchFamily="18" charset="0"/>
            </a:endParaRPr>
          </a:p>
        </p:txBody>
      </p:sp>
      <p:sp>
        <p:nvSpPr>
          <p:cNvPr id="6" name="Content Placeholder 5"/>
          <p:cNvSpPr>
            <a:spLocks noGrp="1"/>
          </p:cNvSpPr>
          <p:nvPr>
            <p:ph sz="quarter" idx="4"/>
          </p:nvPr>
        </p:nvSpPr>
        <p:spPr>
          <a:xfrm>
            <a:off x="4645025" y="2590800"/>
            <a:ext cx="4041775" cy="3733800"/>
          </a:xfrm>
        </p:spPr>
        <p:txBody>
          <a:bodyPr/>
          <a:lstStyle/>
          <a:p>
            <a:pPr>
              <a:buNone/>
            </a:pPr>
            <a:endParaRPr lang="en-US" b="1" dirty="0" smtClean="0">
              <a:latin typeface="Bookman Old Style" pitchFamily="18" charset="0"/>
            </a:endParaRPr>
          </a:p>
          <a:p>
            <a:pPr>
              <a:buNone/>
            </a:pPr>
            <a:r>
              <a:rPr lang="en-US" b="1" dirty="0" smtClean="0">
                <a:latin typeface="Bookman Old Style" pitchFamily="18" charset="0"/>
              </a:rPr>
              <a:t>Disadvantages:</a:t>
            </a:r>
          </a:p>
          <a:p>
            <a:r>
              <a:rPr lang="en-US" dirty="0" smtClean="0">
                <a:latin typeface="Bookman Old Style" pitchFamily="18" charset="0"/>
              </a:rPr>
              <a:t>Difficulty in Co-ordination</a:t>
            </a:r>
          </a:p>
          <a:p>
            <a:r>
              <a:rPr lang="en-US" dirty="0" smtClean="0">
                <a:latin typeface="Bookman Old Style" pitchFamily="18" charset="0"/>
              </a:rPr>
              <a:t>Production manager became powerful</a:t>
            </a:r>
          </a:p>
          <a:p>
            <a:r>
              <a:rPr lang="en-US" dirty="0" smtClean="0">
                <a:latin typeface="Bookman Old Style" pitchFamily="18" charset="0"/>
              </a:rPr>
              <a:t>Need arise for resources </a:t>
            </a:r>
          </a:p>
          <a:p>
            <a:r>
              <a:rPr lang="en-US" dirty="0" smtClean="0">
                <a:latin typeface="Bookman Old Style" pitchFamily="18" charset="0"/>
              </a:rPr>
              <a:t>Difficult to control</a:t>
            </a:r>
            <a:endParaRPr lang="en-US" dirty="0">
              <a:latin typeface="Bookman Old Style"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man Old Style" pitchFamily="18" charset="0"/>
              </a:rPr>
              <a:t>DEFINITION</a:t>
            </a:r>
            <a:endParaRPr lang="en-US" dirty="0">
              <a:latin typeface="Bookman Old Style" pitchFamily="18" charset="0"/>
            </a:endParaRPr>
          </a:p>
        </p:txBody>
      </p:sp>
      <p:sp>
        <p:nvSpPr>
          <p:cNvPr id="3" name="Content Placeholder 2"/>
          <p:cNvSpPr>
            <a:spLocks noGrp="1"/>
          </p:cNvSpPr>
          <p:nvPr>
            <p:ph idx="1"/>
          </p:nvPr>
        </p:nvSpPr>
        <p:spPr/>
        <p:txBody>
          <a:bodyPr/>
          <a:lstStyle/>
          <a:p>
            <a:pPr algn="just"/>
            <a:endParaRPr lang="en-US" dirty="0" smtClean="0">
              <a:latin typeface="Bookman Old Style" pitchFamily="18" charset="0"/>
            </a:endParaRPr>
          </a:p>
          <a:p>
            <a:pPr algn="just"/>
            <a:r>
              <a:rPr lang="en-US" dirty="0" smtClean="0">
                <a:latin typeface="Bookman Old Style" pitchFamily="18" charset="0"/>
              </a:rPr>
              <a:t>“Organization is the process of dividing up  the activities which are necessary to any purpose and arranging them in groups which are assigned to individual”.- </a:t>
            </a:r>
            <a:r>
              <a:rPr lang="en-US" b="1" dirty="0" smtClean="0">
                <a:latin typeface="Bookman Old Style" pitchFamily="18" charset="0"/>
              </a:rPr>
              <a:t>L. </a:t>
            </a:r>
            <a:r>
              <a:rPr lang="en-US" b="1" dirty="0" err="1" smtClean="0">
                <a:latin typeface="Bookman Old Style" pitchFamily="18" charset="0"/>
              </a:rPr>
              <a:t>Urwick</a:t>
            </a:r>
            <a:endParaRPr lang="en-US" b="1" dirty="0">
              <a:latin typeface="Bookman Old Style"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endParaRPr lang="en-US" dirty="0"/>
          </a:p>
        </p:txBody>
      </p:sp>
      <p:sp>
        <p:nvSpPr>
          <p:cNvPr id="3" name="Text Placeholder 2"/>
          <p:cNvSpPr>
            <a:spLocks noGrp="1"/>
          </p:cNvSpPr>
          <p:nvPr>
            <p:ph type="body" idx="1"/>
          </p:nvPr>
        </p:nvSpPr>
        <p:spPr>
          <a:xfrm>
            <a:off x="457200" y="1295400"/>
            <a:ext cx="8229600" cy="1905000"/>
          </a:xfrm>
        </p:spPr>
        <p:txBody>
          <a:bodyPr/>
          <a:lstStyle/>
          <a:p>
            <a:pPr algn="just"/>
            <a:r>
              <a:rPr lang="en-US" dirty="0" smtClean="0">
                <a:latin typeface="Bookman Old Style" pitchFamily="18" charset="0"/>
              </a:rPr>
              <a:t>4. Customer Dept. :</a:t>
            </a:r>
            <a:r>
              <a:rPr lang="en-US" b="0" dirty="0" smtClean="0">
                <a:latin typeface="Bookman Old Style" pitchFamily="18" charset="0"/>
              </a:rPr>
              <a:t>When customers of an enterprise can be clearly divided into different groups and when it seems necessary to provide them a special service to satisfy them, then customer dept. is most appropriate.</a:t>
            </a:r>
            <a:endParaRPr lang="en-US" b="0" dirty="0">
              <a:latin typeface="Bookman Old Style" pitchFamily="18" charset="0"/>
            </a:endParaRPr>
          </a:p>
        </p:txBody>
      </p:sp>
      <p:sp>
        <p:nvSpPr>
          <p:cNvPr id="4" name="Content Placeholder 3"/>
          <p:cNvSpPr>
            <a:spLocks noGrp="1"/>
          </p:cNvSpPr>
          <p:nvPr>
            <p:ph sz="half" idx="2"/>
          </p:nvPr>
        </p:nvSpPr>
        <p:spPr>
          <a:xfrm>
            <a:off x="457200" y="3276600"/>
            <a:ext cx="4040188" cy="3200400"/>
          </a:xfrm>
        </p:spPr>
        <p:txBody>
          <a:bodyPr/>
          <a:lstStyle/>
          <a:p>
            <a:pPr>
              <a:buNone/>
            </a:pPr>
            <a:r>
              <a:rPr lang="en-US" b="1" dirty="0" smtClean="0">
                <a:latin typeface="Bookman Old Style" pitchFamily="18" charset="0"/>
              </a:rPr>
              <a:t>Advantages:</a:t>
            </a:r>
          </a:p>
          <a:p>
            <a:r>
              <a:rPr lang="en-US" dirty="0" smtClean="0">
                <a:latin typeface="Bookman Old Style" pitchFamily="18" charset="0"/>
              </a:rPr>
              <a:t>Each group can be satisfied.</a:t>
            </a:r>
          </a:p>
          <a:p>
            <a:r>
              <a:rPr lang="en-US" dirty="0" smtClean="0">
                <a:latin typeface="Bookman Old Style" pitchFamily="18" charset="0"/>
              </a:rPr>
              <a:t>Effective Sales Promotion</a:t>
            </a:r>
          </a:p>
          <a:p>
            <a:r>
              <a:rPr lang="en-US" dirty="0" smtClean="0">
                <a:latin typeface="Bookman Old Style" pitchFamily="18" charset="0"/>
              </a:rPr>
              <a:t>Most suitable when several channel of distribution. </a:t>
            </a:r>
            <a:endParaRPr lang="en-US" dirty="0">
              <a:latin typeface="Bookman Old Style" pitchFamily="18" charset="0"/>
            </a:endParaRPr>
          </a:p>
        </p:txBody>
      </p:sp>
      <p:sp>
        <p:nvSpPr>
          <p:cNvPr id="6" name="Content Placeholder 5"/>
          <p:cNvSpPr>
            <a:spLocks noGrp="1"/>
          </p:cNvSpPr>
          <p:nvPr>
            <p:ph sz="quarter" idx="4"/>
          </p:nvPr>
        </p:nvSpPr>
        <p:spPr>
          <a:xfrm>
            <a:off x="4645025" y="3276600"/>
            <a:ext cx="4041775" cy="2849562"/>
          </a:xfrm>
        </p:spPr>
        <p:txBody>
          <a:bodyPr/>
          <a:lstStyle/>
          <a:p>
            <a:pPr>
              <a:buNone/>
            </a:pPr>
            <a:r>
              <a:rPr lang="en-US" b="1" dirty="0" smtClean="0">
                <a:latin typeface="Bookman Old Style" pitchFamily="18" charset="0"/>
              </a:rPr>
              <a:t>Disadvantages:</a:t>
            </a:r>
          </a:p>
          <a:p>
            <a:r>
              <a:rPr lang="en-US" dirty="0" smtClean="0">
                <a:latin typeface="Bookman Old Style" pitchFamily="18" charset="0"/>
              </a:rPr>
              <a:t>Manager constantly put pressure for special treatment of his customers</a:t>
            </a:r>
          </a:p>
          <a:p>
            <a:r>
              <a:rPr lang="en-US" dirty="0" smtClean="0">
                <a:latin typeface="Bookman Old Style" pitchFamily="18" charset="0"/>
              </a:rPr>
              <a:t>Facilities remain unutilized sometimes</a:t>
            </a:r>
            <a:endParaRPr lang="en-US" dirty="0">
              <a:latin typeface="Bookman Old Style"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endParaRPr lang="en-US" dirty="0"/>
          </a:p>
        </p:txBody>
      </p:sp>
      <p:sp>
        <p:nvSpPr>
          <p:cNvPr id="3" name="Text Placeholder 2"/>
          <p:cNvSpPr>
            <a:spLocks noGrp="1"/>
          </p:cNvSpPr>
          <p:nvPr>
            <p:ph type="body" idx="1"/>
          </p:nvPr>
        </p:nvSpPr>
        <p:spPr>
          <a:xfrm>
            <a:off x="457200" y="1295400"/>
            <a:ext cx="8229600" cy="1219200"/>
          </a:xfrm>
        </p:spPr>
        <p:txBody>
          <a:bodyPr/>
          <a:lstStyle/>
          <a:p>
            <a:pPr algn="just"/>
            <a:r>
              <a:rPr lang="en-US" dirty="0" smtClean="0">
                <a:latin typeface="Bookman Old Style" pitchFamily="18" charset="0"/>
              </a:rPr>
              <a:t>5. Process or Equipment Dept.: </a:t>
            </a:r>
            <a:r>
              <a:rPr lang="en-US" b="0" dirty="0" smtClean="0">
                <a:latin typeface="Bookman Old Style" pitchFamily="18" charset="0"/>
              </a:rPr>
              <a:t>The activities of enterprise are grouped on the basis of processes or costly equipments of special categories.</a:t>
            </a:r>
            <a:endParaRPr lang="en-US" b="0" dirty="0">
              <a:latin typeface="Bookman Old Style" pitchFamily="18" charset="0"/>
            </a:endParaRPr>
          </a:p>
        </p:txBody>
      </p:sp>
      <p:sp>
        <p:nvSpPr>
          <p:cNvPr id="4" name="Content Placeholder 3"/>
          <p:cNvSpPr>
            <a:spLocks noGrp="1"/>
          </p:cNvSpPr>
          <p:nvPr>
            <p:ph sz="half" idx="2"/>
          </p:nvPr>
        </p:nvSpPr>
        <p:spPr>
          <a:xfrm>
            <a:off x="457200" y="2743200"/>
            <a:ext cx="4040188" cy="3382962"/>
          </a:xfrm>
        </p:spPr>
        <p:txBody>
          <a:bodyPr/>
          <a:lstStyle/>
          <a:p>
            <a:pPr>
              <a:buNone/>
            </a:pPr>
            <a:r>
              <a:rPr lang="en-US" b="1" dirty="0" smtClean="0">
                <a:latin typeface="Bookman Old Style" pitchFamily="18" charset="0"/>
              </a:rPr>
              <a:t>Advantages:</a:t>
            </a:r>
          </a:p>
          <a:p>
            <a:r>
              <a:rPr lang="en-US" dirty="0" smtClean="0">
                <a:latin typeface="Bookman Old Style" pitchFamily="18" charset="0"/>
              </a:rPr>
              <a:t>Simplest method</a:t>
            </a:r>
          </a:p>
          <a:p>
            <a:r>
              <a:rPr lang="en-US" dirty="0" smtClean="0">
                <a:latin typeface="Bookman Old Style" pitchFamily="18" charset="0"/>
              </a:rPr>
              <a:t>To reduce cost of production.</a:t>
            </a:r>
          </a:p>
          <a:p>
            <a:r>
              <a:rPr lang="en-US" dirty="0" smtClean="0">
                <a:latin typeface="Bookman Old Style" pitchFamily="18" charset="0"/>
              </a:rPr>
              <a:t>Specialized process &amp; skills</a:t>
            </a:r>
          </a:p>
          <a:p>
            <a:pPr>
              <a:buNone/>
            </a:pPr>
            <a:endParaRPr lang="en-US" dirty="0">
              <a:latin typeface="Bookman Old Style" pitchFamily="18" charset="0"/>
            </a:endParaRPr>
          </a:p>
        </p:txBody>
      </p:sp>
      <p:sp>
        <p:nvSpPr>
          <p:cNvPr id="6" name="Content Placeholder 5"/>
          <p:cNvSpPr>
            <a:spLocks noGrp="1"/>
          </p:cNvSpPr>
          <p:nvPr>
            <p:ph sz="quarter" idx="4"/>
          </p:nvPr>
        </p:nvSpPr>
        <p:spPr>
          <a:xfrm>
            <a:off x="4645025" y="2743200"/>
            <a:ext cx="4041775" cy="3382962"/>
          </a:xfrm>
        </p:spPr>
        <p:txBody>
          <a:bodyPr/>
          <a:lstStyle/>
          <a:p>
            <a:pPr>
              <a:buNone/>
            </a:pPr>
            <a:r>
              <a:rPr lang="en-US" b="1" dirty="0" smtClean="0">
                <a:latin typeface="Bookman Old Style" pitchFamily="18" charset="0"/>
              </a:rPr>
              <a:t>Disadvantages:</a:t>
            </a:r>
          </a:p>
          <a:p>
            <a:r>
              <a:rPr lang="en-US" dirty="0" smtClean="0">
                <a:latin typeface="Bookman Old Style" pitchFamily="18" charset="0"/>
              </a:rPr>
              <a:t>Adopted by manufacturing unit only.</a:t>
            </a:r>
          </a:p>
          <a:p>
            <a:r>
              <a:rPr lang="en-US" dirty="0" smtClean="0">
                <a:latin typeface="Bookman Old Style" pitchFamily="18" charset="0"/>
              </a:rPr>
              <a:t>Duplication of equipments</a:t>
            </a:r>
          </a:p>
          <a:p>
            <a:r>
              <a:rPr lang="en-US" dirty="0" smtClean="0">
                <a:latin typeface="Bookman Old Style" pitchFamily="18" charset="0"/>
              </a:rPr>
              <a:t>Difficult to co-ordinate</a:t>
            </a:r>
            <a:endParaRPr lang="en-US" dirty="0">
              <a:latin typeface="Bookman Old Style"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man Old Style" pitchFamily="18" charset="0"/>
              </a:rPr>
              <a:t>INFORMAL ORGANISATION</a:t>
            </a:r>
            <a:endParaRPr lang="en-US" dirty="0">
              <a:latin typeface="Bookman Old Style" pitchFamily="18" charset="0"/>
            </a:endParaRPr>
          </a:p>
        </p:txBody>
      </p:sp>
      <p:sp>
        <p:nvSpPr>
          <p:cNvPr id="3" name="Content Placeholder 2"/>
          <p:cNvSpPr>
            <a:spLocks noGrp="1"/>
          </p:cNvSpPr>
          <p:nvPr>
            <p:ph idx="1"/>
          </p:nvPr>
        </p:nvSpPr>
        <p:spPr>
          <a:xfrm>
            <a:off x="457200" y="1371600"/>
            <a:ext cx="8229600" cy="5257800"/>
          </a:xfrm>
        </p:spPr>
        <p:txBody>
          <a:bodyPr/>
          <a:lstStyle/>
          <a:p>
            <a:pPr algn="just"/>
            <a:r>
              <a:rPr lang="en-US" sz="2800" dirty="0" smtClean="0">
                <a:latin typeface="Bookman Old Style" pitchFamily="18" charset="0"/>
              </a:rPr>
              <a:t>Informal org. refers to that org. which is based not on rules and regulations, but on personal bias, beliefs and preferences of individuals concerned.</a:t>
            </a:r>
          </a:p>
          <a:p>
            <a:pPr algn="just"/>
            <a:r>
              <a:rPr lang="en-US" sz="2800" dirty="0" smtClean="0">
                <a:latin typeface="Bookman Old Style" pitchFamily="18" charset="0"/>
              </a:rPr>
              <a:t>Wherever persons come into contact, informal org. comes into existence out of interrelationship among them. It refers to those relations among the individuals working in an org. which is based on personal desires, preference and not on rule &amp; regulation.</a:t>
            </a:r>
          </a:p>
          <a:p>
            <a:endParaRPr 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man Old Style" pitchFamily="18" charset="0"/>
              </a:rPr>
              <a:t>DEFINITION</a:t>
            </a:r>
            <a:endParaRPr lang="en-US" dirty="0">
              <a:latin typeface="Bookman Old Style" pitchFamily="18" charset="0"/>
            </a:endParaRPr>
          </a:p>
        </p:txBody>
      </p:sp>
      <p:sp>
        <p:nvSpPr>
          <p:cNvPr id="3" name="Content Placeholder 2"/>
          <p:cNvSpPr>
            <a:spLocks noGrp="1"/>
          </p:cNvSpPr>
          <p:nvPr>
            <p:ph idx="1"/>
          </p:nvPr>
        </p:nvSpPr>
        <p:spPr/>
        <p:txBody>
          <a:bodyPr/>
          <a:lstStyle/>
          <a:p>
            <a:pPr algn="just">
              <a:buNone/>
            </a:pPr>
            <a:endParaRPr lang="en-US" sz="3600" dirty="0" smtClean="0">
              <a:latin typeface="Bookman Old Style" pitchFamily="18" charset="0"/>
            </a:endParaRPr>
          </a:p>
          <a:p>
            <a:pPr algn="just">
              <a:buNone/>
            </a:pPr>
            <a:r>
              <a:rPr lang="en-US" sz="3600" dirty="0" smtClean="0">
                <a:latin typeface="Bookman Old Style" pitchFamily="18" charset="0"/>
              </a:rPr>
              <a:t>‘ Informal org is any human group interactions that occur spontaneously and naturally over long periods of time’</a:t>
            </a:r>
          </a:p>
          <a:p>
            <a:pPr algn="just">
              <a:buNone/>
            </a:pPr>
            <a:endParaRPr lang="en-US" sz="3600" dirty="0" smtClean="0">
              <a:latin typeface="Bookman Old Style" pitchFamily="18" charset="0"/>
            </a:endParaRPr>
          </a:p>
          <a:p>
            <a:pPr algn="just">
              <a:buNone/>
            </a:pPr>
            <a:r>
              <a:rPr lang="en-US" sz="3600" dirty="0" smtClean="0">
                <a:latin typeface="Bookman Old Style" pitchFamily="18" charset="0"/>
              </a:rPr>
              <a:t> - Massie</a:t>
            </a:r>
            <a:endParaRPr lang="en-US" sz="3600" dirty="0">
              <a:latin typeface="Bookman Old Style"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Bookman Old Style" pitchFamily="18" charset="0"/>
              </a:rPr>
              <a:t>Causes:</a:t>
            </a:r>
            <a:endParaRPr lang="en-US" dirty="0">
              <a:latin typeface="Bookman Old Style" pitchFamily="18" charset="0"/>
            </a:endParaRPr>
          </a:p>
        </p:txBody>
      </p:sp>
      <p:sp>
        <p:nvSpPr>
          <p:cNvPr id="3" name="Content Placeholder 2"/>
          <p:cNvSpPr>
            <a:spLocks noGrp="1"/>
          </p:cNvSpPr>
          <p:nvPr>
            <p:ph idx="1"/>
          </p:nvPr>
        </p:nvSpPr>
        <p:spPr/>
        <p:txBody>
          <a:bodyPr/>
          <a:lstStyle/>
          <a:p>
            <a:endParaRPr lang="en-US" dirty="0" smtClean="0"/>
          </a:p>
          <a:p>
            <a:r>
              <a:rPr lang="en-US" dirty="0" smtClean="0">
                <a:latin typeface="Bookman Old Style" pitchFamily="18" charset="0"/>
              </a:rPr>
              <a:t>Place of Work</a:t>
            </a:r>
          </a:p>
          <a:p>
            <a:r>
              <a:rPr lang="en-US" dirty="0" smtClean="0">
                <a:latin typeface="Bookman Old Style" pitchFamily="18" charset="0"/>
              </a:rPr>
              <a:t>Uniformity of Work</a:t>
            </a:r>
          </a:p>
          <a:p>
            <a:r>
              <a:rPr lang="en-US" dirty="0" smtClean="0">
                <a:latin typeface="Bookman Old Style" pitchFamily="18" charset="0"/>
              </a:rPr>
              <a:t>Common interest</a:t>
            </a:r>
          </a:p>
          <a:p>
            <a:r>
              <a:rPr lang="en-US" dirty="0" smtClean="0">
                <a:latin typeface="Bookman Old Style" pitchFamily="18" charset="0"/>
              </a:rPr>
              <a:t>Internal Social Structure</a:t>
            </a:r>
          </a:p>
          <a:p>
            <a:r>
              <a:rPr lang="en-US" dirty="0" smtClean="0">
                <a:latin typeface="Bookman Old Style" pitchFamily="18" charset="0"/>
              </a:rPr>
              <a:t>Communication</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Bookman Old Style" pitchFamily="18" charset="0"/>
              </a:rPr>
              <a:t>Functions:</a:t>
            </a:r>
            <a:endParaRPr lang="en-US" dirty="0">
              <a:latin typeface="Bookman Old Style" pitchFamily="18" charset="0"/>
            </a:endParaRPr>
          </a:p>
        </p:txBody>
      </p:sp>
      <p:sp>
        <p:nvSpPr>
          <p:cNvPr id="3" name="Content Placeholder 2"/>
          <p:cNvSpPr>
            <a:spLocks noGrp="1"/>
          </p:cNvSpPr>
          <p:nvPr>
            <p:ph idx="1"/>
          </p:nvPr>
        </p:nvSpPr>
        <p:spPr/>
        <p:txBody>
          <a:bodyPr/>
          <a:lstStyle/>
          <a:p>
            <a:endParaRPr lang="en-US" dirty="0" smtClean="0">
              <a:latin typeface="Bookman Old Style" pitchFamily="18" charset="0"/>
            </a:endParaRPr>
          </a:p>
          <a:p>
            <a:r>
              <a:rPr lang="en-US" dirty="0" smtClean="0">
                <a:latin typeface="Bookman Old Style" pitchFamily="18" charset="0"/>
              </a:rPr>
              <a:t>To satisfy Social Needs</a:t>
            </a:r>
          </a:p>
          <a:p>
            <a:r>
              <a:rPr lang="en-US" dirty="0" smtClean="0">
                <a:latin typeface="Bookman Old Style" pitchFamily="18" charset="0"/>
              </a:rPr>
              <a:t>Preservation of Ethical &amp; Moral values</a:t>
            </a:r>
          </a:p>
          <a:p>
            <a:r>
              <a:rPr lang="en-US" dirty="0" smtClean="0">
                <a:latin typeface="Bookman Old Style" pitchFamily="18" charset="0"/>
              </a:rPr>
              <a:t>Satisfaction of Safety Needs</a:t>
            </a:r>
          </a:p>
          <a:p>
            <a:r>
              <a:rPr lang="en-US" dirty="0" smtClean="0">
                <a:latin typeface="Bookman Old Style" pitchFamily="18" charset="0"/>
              </a:rPr>
              <a:t>Exchange of Information</a:t>
            </a:r>
          </a:p>
          <a:p>
            <a:r>
              <a:rPr lang="en-US" dirty="0" smtClean="0">
                <a:latin typeface="Bookman Old Style" pitchFamily="18" charset="0"/>
              </a:rPr>
              <a:t>Shaping of </a:t>
            </a:r>
            <a:r>
              <a:rPr lang="en-US" dirty="0" err="1" smtClean="0">
                <a:latin typeface="Bookman Old Style" pitchFamily="18" charset="0"/>
              </a:rPr>
              <a:t>Behaviour</a:t>
            </a:r>
            <a:endParaRPr lang="en-US" dirty="0" smtClean="0">
              <a:latin typeface="Bookman Old Style" pitchFamily="18" charset="0"/>
            </a:endParaRPr>
          </a:p>
          <a:p>
            <a:r>
              <a:rPr lang="en-US" dirty="0" smtClean="0">
                <a:latin typeface="Bookman Old Style" pitchFamily="18" charset="0"/>
              </a:rPr>
              <a:t>Avoids Disappointment &amp; frustration.</a:t>
            </a:r>
          </a:p>
          <a:p>
            <a:endParaRPr lang="en-US" dirty="0" smtClean="0">
              <a:latin typeface="Bookman Old Style" pitchFamily="18" charset="0"/>
            </a:endParaRPr>
          </a:p>
          <a:p>
            <a:endParaRPr lang="en-US" dirty="0">
              <a:latin typeface="Bookman Old Style"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man Old Style" pitchFamily="18" charset="0"/>
              </a:rPr>
              <a:t>LINE ORGANISATION</a:t>
            </a:r>
            <a:endParaRPr lang="en-US" dirty="0">
              <a:latin typeface="Bookman Old Style" pitchFamily="18" charset="0"/>
            </a:endParaRPr>
          </a:p>
        </p:txBody>
      </p:sp>
      <p:sp>
        <p:nvSpPr>
          <p:cNvPr id="3" name="Content Placeholder 2"/>
          <p:cNvSpPr>
            <a:spLocks noGrp="1"/>
          </p:cNvSpPr>
          <p:nvPr>
            <p:ph idx="1"/>
          </p:nvPr>
        </p:nvSpPr>
        <p:spPr/>
        <p:txBody>
          <a:bodyPr/>
          <a:lstStyle/>
          <a:p>
            <a:pPr algn="just"/>
            <a:r>
              <a:rPr lang="en-US" dirty="0" smtClean="0">
                <a:latin typeface="Bookman Old Style" pitchFamily="18" charset="0"/>
              </a:rPr>
              <a:t>In this Org., business unit is organized not according to functions, but on the basis of responsibility and authority.</a:t>
            </a:r>
          </a:p>
          <a:p>
            <a:pPr algn="just"/>
            <a:r>
              <a:rPr lang="en-US" dirty="0" smtClean="0">
                <a:latin typeface="Bookman Old Style" pitchFamily="18" charset="0"/>
              </a:rPr>
              <a:t>Every subordinate is responsible to his immediate superior.</a:t>
            </a:r>
          </a:p>
          <a:p>
            <a:pPr algn="just"/>
            <a:r>
              <a:rPr lang="en-US" dirty="0" smtClean="0">
                <a:latin typeface="Bookman Old Style" pitchFamily="18" charset="0"/>
              </a:rPr>
              <a:t>Every superior has authority over employees under him and issue orders and instructions to them.</a:t>
            </a:r>
            <a:endParaRPr lang="en-US" dirty="0">
              <a:latin typeface="Bookman Old Style"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Bookman Old Style" pitchFamily="18" charset="0"/>
              </a:rPr>
              <a:t>Diagram:</a:t>
            </a:r>
            <a:endParaRPr lang="en-US" dirty="0">
              <a:latin typeface="Bookman Old Style" pitchFamily="18" charset="0"/>
            </a:endParaRPr>
          </a:p>
        </p:txBody>
      </p:sp>
      <p:pic>
        <p:nvPicPr>
          <p:cNvPr id="4" name="Content Placeholder 3" descr="images.jpg"/>
          <p:cNvPicPr>
            <a:picLocks noGrp="1" noChangeAspect="1"/>
          </p:cNvPicPr>
          <p:nvPr>
            <p:ph idx="1"/>
          </p:nvPr>
        </p:nvPicPr>
        <p:blipFill>
          <a:blip r:embed="rId2" cstate="print"/>
          <a:stretch>
            <a:fillRect/>
          </a:stretch>
        </p:blipFill>
        <p:spPr>
          <a:xfrm>
            <a:off x="583809" y="1600201"/>
            <a:ext cx="7798191" cy="4724400"/>
          </a:xfr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r>
              <a:rPr lang="en-US" dirty="0" smtClean="0">
                <a:latin typeface="Bookman Old Style" pitchFamily="18" charset="0"/>
              </a:rPr>
              <a:t>ADVANTAGES:</a:t>
            </a:r>
          </a:p>
        </p:txBody>
      </p:sp>
      <p:sp>
        <p:nvSpPr>
          <p:cNvPr id="4" name="Content Placeholder 3"/>
          <p:cNvSpPr>
            <a:spLocks noGrp="1"/>
          </p:cNvSpPr>
          <p:nvPr>
            <p:ph sz="half" idx="2"/>
          </p:nvPr>
        </p:nvSpPr>
        <p:spPr>
          <a:xfrm>
            <a:off x="457200" y="2438399"/>
            <a:ext cx="4040188" cy="3687763"/>
          </a:xfrm>
        </p:spPr>
        <p:txBody>
          <a:bodyPr/>
          <a:lstStyle/>
          <a:p>
            <a:r>
              <a:rPr lang="en-US" dirty="0" smtClean="0">
                <a:latin typeface="Bookman Old Style" pitchFamily="18" charset="0"/>
              </a:rPr>
              <a:t>Simplicity</a:t>
            </a:r>
          </a:p>
          <a:p>
            <a:r>
              <a:rPr lang="en-US" dirty="0" smtClean="0">
                <a:latin typeface="Bookman Old Style" pitchFamily="18" charset="0"/>
              </a:rPr>
              <a:t>Fixed authority &amp; responsibility</a:t>
            </a:r>
          </a:p>
          <a:p>
            <a:r>
              <a:rPr lang="en-US" dirty="0" smtClean="0">
                <a:latin typeface="Bookman Old Style" pitchFamily="18" charset="0"/>
              </a:rPr>
              <a:t>Quick Decision making</a:t>
            </a:r>
          </a:p>
          <a:p>
            <a:r>
              <a:rPr lang="en-US" dirty="0" smtClean="0">
                <a:latin typeface="Bookman Old Style" pitchFamily="18" charset="0"/>
              </a:rPr>
              <a:t>Development of Skill</a:t>
            </a:r>
          </a:p>
          <a:p>
            <a:r>
              <a:rPr lang="en-US" dirty="0" smtClean="0">
                <a:latin typeface="Bookman Old Style" pitchFamily="18" charset="0"/>
              </a:rPr>
              <a:t>Effectiveness</a:t>
            </a:r>
          </a:p>
          <a:p>
            <a:r>
              <a:rPr lang="en-US" dirty="0" smtClean="0">
                <a:latin typeface="Bookman Old Style" pitchFamily="18" charset="0"/>
              </a:rPr>
              <a:t>Easy location of responsibility</a:t>
            </a:r>
            <a:endParaRPr lang="en-US" dirty="0">
              <a:latin typeface="Bookman Old Style" pitchFamily="18" charset="0"/>
            </a:endParaRPr>
          </a:p>
        </p:txBody>
      </p:sp>
      <p:sp>
        <p:nvSpPr>
          <p:cNvPr id="5" name="Text Placeholder 4"/>
          <p:cNvSpPr>
            <a:spLocks noGrp="1"/>
          </p:cNvSpPr>
          <p:nvPr>
            <p:ph type="body" sz="quarter" idx="3"/>
          </p:nvPr>
        </p:nvSpPr>
        <p:spPr/>
        <p:txBody>
          <a:bodyPr/>
          <a:lstStyle/>
          <a:p>
            <a:r>
              <a:rPr lang="en-US" dirty="0" smtClean="0">
                <a:latin typeface="Bookman Old Style" pitchFamily="18" charset="0"/>
              </a:rPr>
              <a:t>DISADVANTAGES:</a:t>
            </a:r>
            <a:endParaRPr lang="en-US" dirty="0">
              <a:latin typeface="Bookman Old Style" pitchFamily="18" charset="0"/>
            </a:endParaRPr>
          </a:p>
        </p:txBody>
      </p:sp>
      <p:sp>
        <p:nvSpPr>
          <p:cNvPr id="6" name="Content Placeholder 5"/>
          <p:cNvSpPr>
            <a:spLocks noGrp="1"/>
          </p:cNvSpPr>
          <p:nvPr>
            <p:ph sz="quarter" idx="4"/>
          </p:nvPr>
        </p:nvSpPr>
        <p:spPr>
          <a:xfrm>
            <a:off x="4645025" y="2362199"/>
            <a:ext cx="4041775" cy="3763963"/>
          </a:xfrm>
        </p:spPr>
        <p:txBody>
          <a:bodyPr/>
          <a:lstStyle/>
          <a:p>
            <a:r>
              <a:rPr lang="en-US" dirty="0" smtClean="0">
                <a:latin typeface="Bookman Old Style" pitchFamily="18" charset="0"/>
              </a:rPr>
              <a:t>Lack of all-rounder</a:t>
            </a:r>
          </a:p>
          <a:p>
            <a:r>
              <a:rPr lang="en-US" dirty="0" smtClean="0">
                <a:latin typeface="Bookman Old Style" pitchFamily="18" charset="0"/>
              </a:rPr>
              <a:t>Overloading</a:t>
            </a:r>
          </a:p>
          <a:p>
            <a:r>
              <a:rPr lang="en-US" dirty="0" smtClean="0">
                <a:latin typeface="Bookman Old Style" pitchFamily="18" charset="0"/>
              </a:rPr>
              <a:t>Centralization of authority</a:t>
            </a:r>
          </a:p>
          <a:p>
            <a:r>
              <a:rPr lang="en-US" dirty="0" smtClean="0">
                <a:latin typeface="Bookman Old Style" pitchFamily="18" charset="0"/>
              </a:rPr>
              <a:t>Neglect of Planning &amp; Research</a:t>
            </a:r>
          </a:p>
          <a:p>
            <a:r>
              <a:rPr lang="en-US" dirty="0" smtClean="0">
                <a:latin typeface="Bookman Old Style" pitchFamily="18" charset="0"/>
              </a:rPr>
              <a:t>Corruption</a:t>
            </a:r>
          </a:p>
          <a:p>
            <a:r>
              <a:rPr lang="en-US" dirty="0" smtClean="0">
                <a:latin typeface="Bookman Old Style" pitchFamily="18" charset="0"/>
              </a:rPr>
              <a:t>Difficulties of Transfer</a:t>
            </a:r>
            <a:endParaRPr lang="en-US" dirty="0">
              <a:latin typeface="Bookman Old Style"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Bookman Old Style" pitchFamily="18" charset="0"/>
              </a:rPr>
              <a:t>FUNCTIONAL ORGANISATION</a:t>
            </a:r>
            <a:endParaRPr lang="en-US" sz="3600" dirty="0">
              <a:latin typeface="Bookman Old Style" pitchFamily="18" charset="0"/>
            </a:endParaRPr>
          </a:p>
        </p:txBody>
      </p:sp>
      <p:sp>
        <p:nvSpPr>
          <p:cNvPr id="3" name="Content Placeholder 2"/>
          <p:cNvSpPr>
            <a:spLocks noGrp="1"/>
          </p:cNvSpPr>
          <p:nvPr>
            <p:ph idx="1"/>
          </p:nvPr>
        </p:nvSpPr>
        <p:spPr/>
        <p:txBody>
          <a:bodyPr/>
          <a:lstStyle/>
          <a:p>
            <a:pPr algn="just"/>
            <a:endParaRPr lang="en-US" dirty="0" smtClean="0">
              <a:latin typeface="Bookman Old Style" pitchFamily="18" charset="0"/>
            </a:endParaRPr>
          </a:p>
          <a:p>
            <a:pPr algn="just"/>
            <a:r>
              <a:rPr lang="en-US" dirty="0" smtClean="0">
                <a:latin typeface="Bookman Old Style" pitchFamily="18" charset="0"/>
              </a:rPr>
              <a:t>Under this form of org., the whole task of mgt is divided according to the type of function involved.</a:t>
            </a:r>
          </a:p>
          <a:p>
            <a:pPr algn="just"/>
            <a:r>
              <a:rPr lang="en-US" dirty="0" smtClean="0">
                <a:latin typeface="Bookman Old Style" pitchFamily="18" charset="0"/>
              </a:rPr>
              <a:t>Each function is done by expert.</a:t>
            </a:r>
          </a:p>
          <a:p>
            <a:pPr algn="just"/>
            <a:r>
              <a:rPr lang="en-US" dirty="0" smtClean="0">
                <a:latin typeface="Bookman Old Style" pitchFamily="18" charset="0"/>
              </a:rPr>
              <a:t>The expert are not responsible for the working of only individual dept under them, but bear the responsibility of the whole org.</a:t>
            </a:r>
            <a:endParaRPr lang="en-US" dirty="0">
              <a:latin typeface="Bookman Old Styl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man Old Style" pitchFamily="18" charset="0"/>
              </a:rPr>
              <a:t>CHARACTERISTICS</a:t>
            </a:r>
            <a:endParaRPr lang="en-US" dirty="0">
              <a:latin typeface="Bookman Old Style" pitchFamily="18" charset="0"/>
            </a:endParaRPr>
          </a:p>
        </p:txBody>
      </p:sp>
      <p:sp>
        <p:nvSpPr>
          <p:cNvPr id="3" name="Content Placeholder 2"/>
          <p:cNvSpPr>
            <a:spLocks noGrp="1"/>
          </p:cNvSpPr>
          <p:nvPr>
            <p:ph idx="1"/>
          </p:nvPr>
        </p:nvSpPr>
        <p:spPr>
          <a:xfrm>
            <a:off x="457200" y="1371600"/>
            <a:ext cx="8229600" cy="5105400"/>
          </a:xfrm>
        </p:spPr>
        <p:txBody>
          <a:bodyPr/>
          <a:lstStyle/>
          <a:p>
            <a:endParaRPr lang="en-US" sz="2800" dirty="0" smtClean="0">
              <a:latin typeface="Bookman Old Style" pitchFamily="18" charset="0"/>
            </a:endParaRPr>
          </a:p>
          <a:p>
            <a:r>
              <a:rPr lang="en-US" sz="2800" dirty="0" smtClean="0">
                <a:latin typeface="Bookman Old Style" pitchFamily="18" charset="0"/>
              </a:rPr>
              <a:t>It is set up to realize the objectives</a:t>
            </a:r>
          </a:p>
          <a:p>
            <a:r>
              <a:rPr lang="en-US" sz="2800" dirty="0" smtClean="0">
                <a:latin typeface="Bookman Old Style" pitchFamily="18" charset="0"/>
              </a:rPr>
              <a:t>Organization is a co-operative Activity</a:t>
            </a:r>
          </a:p>
          <a:p>
            <a:r>
              <a:rPr lang="en-US" sz="2800" dirty="0" smtClean="0">
                <a:latin typeface="Bookman Old Style" pitchFamily="18" charset="0"/>
              </a:rPr>
              <a:t>Division into Departments</a:t>
            </a:r>
          </a:p>
          <a:p>
            <a:r>
              <a:rPr lang="en-US" sz="2800" dirty="0" smtClean="0">
                <a:latin typeface="Bookman Old Style" pitchFamily="18" charset="0"/>
              </a:rPr>
              <a:t>Delegation of Authority &amp; Responsibility</a:t>
            </a:r>
          </a:p>
          <a:p>
            <a:r>
              <a:rPr lang="en-US" sz="2800" dirty="0" smtClean="0">
                <a:latin typeface="Bookman Old Style" pitchFamily="18" charset="0"/>
              </a:rPr>
              <a:t>It is closely linked with Planning</a:t>
            </a:r>
          </a:p>
          <a:p>
            <a:r>
              <a:rPr lang="en-US" sz="2800" dirty="0" smtClean="0">
                <a:latin typeface="Bookman Old Style" pitchFamily="18" charset="0"/>
              </a:rPr>
              <a:t>Organization is Flexible</a:t>
            </a:r>
          </a:p>
          <a:p>
            <a:r>
              <a:rPr lang="en-US" sz="2800" dirty="0" smtClean="0">
                <a:latin typeface="Bookman Old Style" pitchFamily="18" charset="0"/>
              </a:rPr>
              <a:t>Provision for supervision and control</a:t>
            </a:r>
          </a:p>
          <a:p>
            <a:r>
              <a:rPr lang="en-US" sz="2800" dirty="0" smtClean="0">
                <a:latin typeface="Bookman Old Style" pitchFamily="18" charset="0"/>
              </a:rPr>
              <a:t>Importance of Human element</a:t>
            </a:r>
          </a:p>
          <a:p>
            <a:endParaRPr lang="en-US" sz="2800" dirty="0">
              <a:latin typeface="Bookman Old Style"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Bookman Old Style" pitchFamily="18" charset="0"/>
              </a:rPr>
              <a:t>Diagram:</a:t>
            </a:r>
            <a:endParaRPr lang="en-US" dirty="0">
              <a:latin typeface="Bookman Old Style" pitchFamily="18" charset="0"/>
            </a:endParaRPr>
          </a:p>
        </p:txBody>
      </p:sp>
      <p:graphicFrame>
        <p:nvGraphicFramePr>
          <p:cNvPr id="13" name="Content Placeholder 12"/>
          <p:cNvGraphicFramePr>
            <a:graphicFrameLocks noGrp="1"/>
          </p:cNvGraphicFramePr>
          <p:nvPr>
            <p:ph idx="1"/>
          </p:nvPr>
        </p:nvGraphicFramePr>
        <p:xfrm>
          <a:off x="457200" y="1371600"/>
          <a:ext cx="8229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5" name="Straight Connector 14"/>
          <p:cNvCxnSpPr/>
          <p:nvPr/>
        </p:nvCxnSpPr>
        <p:spPr>
          <a:xfrm>
            <a:off x="1371600" y="4191000"/>
            <a:ext cx="304800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447800" y="4191000"/>
            <a:ext cx="5791200" cy="685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0800000" flipV="1">
            <a:off x="1295400" y="4114800"/>
            <a:ext cx="3124200"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495800" y="4114800"/>
            <a:ext cx="2743200" cy="76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0800000" flipV="1">
            <a:off x="4419600" y="4191000"/>
            <a:ext cx="281940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0800000" flipV="1">
            <a:off x="1371600" y="4191000"/>
            <a:ext cx="5943600" cy="7620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a:xfrm>
            <a:off x="457200" y="1371600"/>
            <a:ext cx="4038600" cy="5181600"/>
          </a:xfrm>
        </p:spPr>
        <p:txBody>
          <a:bodyPr/>
          <a:lstStyle/>
          <a:p>
            <a:pPr>
              <a:buNone/>
            </a:pPr>
            <a:r>
              <a:rPr lang="en-US" b="1" dirty="0" smtClean="0">
                <a:latin typeface="Bookman Old Style" pitchFamily="18" charset="0"/>
              </a:rPr>
              <a:t>ADVANTAGES:</a:t>
            </a:r>
          </a:p>
          <a:p>
            <a:r>
              <a:rPr lang="en-US" dirty="0" smtClean="0">
                <a:latin typeface="Bookman Old Style" pitchFamily="18" charset="0"/>
              </a:rPr>
              <a:t>Specialization</a:t>
            </a:r>
          </a:p>
          <a:p>
            <a:r>
              <a:rPr lang="en-US" dirty="0" smtClean="0">
                <a:latin typeface="Bookman Old Style" pitchFamily="18" charset="0"/>
              </a:rPr>
              <a:t>Scientific Recruitment &amp; Training</a:t>
            </a:r>
          </a:p>
          <a:p>
            <a:r>
              <a:rPr lang="en-US" dirty="0" smtClean="0">
                <a:latin typeface="Bookman Old Style" pitchFamily="18" charset="0"/>
              </a:rPr>
              <a:t>Co-operation</a:t>
            </a:r>
          </a:p>
          <a:p>
            <a:r>
              <a:rPr lang="en-US" dirty="0" smtClean="0">
                <a:latin typeface="Bookman Old Style" pitchFamily="18" charset="0"/>
              </a:rPr>
              <a:t>Decentralization of Authority</a:t>
            </a:r>
          </a:p>
          <a:p>
            <a:r>
              <a:rPr lang="en-US" dirty="0" smtClean="0">
                <a:latin typeface="Bookman Old Style" pitchFamily="18" charset="0"/>
              </a:rPr>
              <a:t>Easy Expansion</a:t>
            </a:r>
          </a:p>
          <a:p>
            <a:r>
              <a:rPr lang="en-US" dirty="0" smtClean="0">
                <a:latin typeface="Bookman Old Style" pitchFamily="18" charset="0"/>
              </a:rPr>
              <a:t>Flexibility</a:t>
            </a:r>
            <a:endParaRPr lang="en-US" dirty="0">
              <a:latin typeface="Bookman Old Style" pitchFamily="18" charset="0"/>
            </a:endParaRPr>
          </a:p>
        </p:txBody>
      </p:sp>
      <p:sp>
        <p:nvSpPr>
          <p:cNvPr id="4" name="Content Placeholder 3"/>
          <p:cNvSpPr>
            <a:spLocks noGrp="1"/>
          </p:cNvSpPr>
          <p:nvPr>
            <p:ph sz="half" idx="2"/>
          </p:nvPr>
        </p:nvSpPr>
        <p:spPr/>
        <p:txBody>
          <a:bodyPr/>
          <a:lstStyle/>
          <a:p>
            <a:pPr>
              <a:buNone/>
            </a:pPr>
            <a:r>
              <a:rPr lang="en-US" b="1" dirty="0" smtClean="0">
                <a:latin typeface="Bookman Old Style" pitchFamily="18" charset="0"/>
              </a:rPr>
              <a:t>DISADVANTAGES:</a:t>
            </a:r>
          </a:p>
          <a:p>
            <a:r>
              <a:rPr lang="en-US" dirty="0" smtClean="0">
                <a:latin typeface="Bookman Old Style" pitchFamily="18" charset="0"/>
              </a:rPr>
              <a:t>Expensive</a:t>
            </a:r>
          </a:p>
          <a:p>
            <a:r>
              <a:rPr lang="en-US" dirty="0" smtClean="0">
                <a:latin typeface="Bookman Old Style" pitchFamily="18" charset="0"/>
              </a:rPr>
              <a:t>Violation of unity of command</a:t>
            </a:r>
          </a:p>
          <a:p>
            <a:r>
              <a:rPr lang="en-US" dirty="0" smtClean="0">
                <a:latin typeface="Bookman Old Style" pitchFamily="18" charset="0"/>
              </a:rPr>
              <a:t>Difficult to locate responsibilities</a:t>
            </a:r>
          </a:p>
          <a:p>
            <a:r>
              <a:rPr lang="en-US" dirty="0" smtClean="0">
                <a:latin typeface="Bookman Old Style" pitchFamily="18" charset="0"/>
              </a:rPr>
              <a:t>Lack of Discipline &amp; Control</a:t>
            </a:r>
          </a:p>
          <a:p>
            <a:r>
              <a:rPr lang="en-US" dirty="0" smtClean="0">
                <a:latin typeface="Bookman Old Style" pitchFamily="18" charset="0"/>
              </a:rPr>
              <a:t>Absence of Quick Decision</a:t>
            </a:r>
          </a:p>
          <a:p>
            <a:endParaRPr lang="en-US" dirty="0">
              <a:latin typeface="Bookman Old Style"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Bookman Old Style" pitchFamily="18" charset="0"/>
              </a:rPr>
              <a:t>LINE &amp; STAFF ORGANISATION</a:t>
            </a:r>
            <a:endParaRPr lang="en-US" sz="3600" dirty="0">
              <a:latin typeface="Bookman Old Style" pitchFamily="18" charset="0"/>
            </a:endParaRPr>
          </a:p>
        </p:txBody>
      </p:sp>
      <p:sp>
        <p:nvSpPr>
          <p:cNvPr id="3" name="Content Placeholder 2"/>
          <p:cNvSpPr>
            <a:spLocks noGrp="1"/>
          </p:cNvSpPr>
          <p:nvPr>
            <p:ph idx="1"/>
          </p:nvPr>
        </p:nvSpPr>
        <p:spPr/>
        <p:txBody>
          <a:bodyPr/>
          <a:lstStyle/>
          <a:p>
            <a:pPr algn="just"/>
            <a:r>
              <a:rPr lang="en-US" dirty="0" smtClean="0">
                <a:latin typeface="Bookman Old Style" pitchFamily="18" charset="0"/>
              </a:rPr>
              <a:t>Line org. functioned well so long as business units were small. But with the passage of time, business grew into large size enterprises and it became difficult for a single person to deal with all functions of the org.</a:t>
            </a:r>
          </a:p>
          <a:p>
            <a:pPr algn="just"/>
            <a:r>
              <a:rPr lang="en-US" dirty="0" smtClean="0">
                <a:latin typeface="Bookman Old Style" pitchFamily="18" charset="0"/>
              </a:rPr>
              <a:t>Hence there emerged a system wherein line officers receive advice from the staff expert.</a:t>
            </a:r>
            <a:endParaRPr lang="en-US" dirty="0">
              <a:latin typeface="Bookman Old Style"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Line-and-Staff-Organisation-Structure.jpg"/>
          <p:cNvPicPr>
            <a:picLocks noGrp="1" noChangeAspect="1"/>
          </p:cNvPicPr>
          <p:nvPr>
            <p:ph idx="1"/>
          </p:nvPr>
        </p:nvPicPr>
        <p:blipFill>
          <a:blip r:embed="rId2" cstate="print"/>
          <a:stretch>
            <a:fillRect/>
          </a:stretch>
        </p:blipFill>
        <p:spPr>
          <a:xfrm>
            <a:off x="685800" y="1524000"/>
            <a:ext cx="8001000" cy="5029200"/>
          </a:xfr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pPr>
              <a:buNone/>
            </a:pPr>
            <a:r>
              <a:rPr lang="en-US" b="1" dirty="0" smtClean="0">
                <a:latin typeface="Bookman Old Style" pitchFamily="18" charset="0"/>
              </a:rPr>
              <a:t>ADVANTAGES:</a:t>
            </a:r>
          </a:p>
          <a:p>
            <a:r>
              <a:rPr lang="en-US" dirty="0" smtClean="0">
                <a:latin typeface="Bookman Old Style" pitchFamily="18" charset="0"/>
              </a:rPr>
              <a:t>Simplicity</a:t>
            </a:r>
          </a:p>
          <a:p>
            <a:r>
              <a:rPr lang="en-US" dirty="0" smtClean="0">
                <a:latin typeface="Bookman Old Style" pitchFamily="18" charset="0"/>
              </a:rPr>
              <a:t>Balance</a:t>
            </a:r>
          </a:p>
          <a:p>
            <a:r>
              <a:rPr lang="en-US" dirty="0" smtClean="0">
                <a:latin typeface="Bookman Old Style" pitchFamily="18" charset="0"/>
              </a:rPr>
              <a:t>Co-ordination</a:t>
            </a:r>
          </a:p>
          <a:p>
            <a:r>
              <a:rPr lang="en-US" dirty="0" smtClean="0">
                <a:latin typeface="Bookman Old Style" pitchFamily="18" charset="0"/>
              </a:rPr>
              <a:t>Prompt Decision</a:t>
            </a:r>
          </a:p>
          <a:p>
            <a:r>
              <a:rPr lang="en-US" dirty="0" smtClean="0">
                <a:latin typeface="Bookman Old Style" pitchFamily="18" charset="0"/>
              </a:rPr>
              <a:t>Less Burden on Line officer</a:t>
            </a:r>
          </a:p>
          <a:p>
            <a:r>
              <a:rPr lang="en-US" dirty="0" smtClean="0">
                <a:latin typeface="Bookman Old Style" pitchFamily="18" charset="0"/>
              </a:rPr>
              <a:t>Location of Responsibilities</a:t>
            </a:r>
            <a:endParaRPr lang="en-US" dirty="0">
              <a:latin typeface="Bookman Old Style" pitchFamily="18" charset="0"/>
            </a:endParaRPr>
          </a:p>
        </p:txBody>
      </p:sp>
      <p:sp>
        <p:nvSpPr>
          <p:cNvPr id="4" name="Content Placeholder 3"/>
          <p:cNvSpPr>
            <a:spLocks noGrp="1"/>
          </p:cNvSpPr>
          <p:nvPr>
            <p:ph sz="half" idx="2"/>
          </p:nvPr>
        </p:nvSpPr>
        <p:spPr/>
        <p:txBody>
          <a:bodyPr/>
          <a:lstStyle/>
          <a:p>
            <a:pPr>
              <a:buNone/>
            </a:pPr>
            <a:r>
              <a:rPr lang="en-US" b="1" dirty="0" smtClean="0">
                <a:latin typeface="Bookman Old Style" pitchFamily="18" charset="0"/>
              </a:rPr>
              <a:t>DISADVANTAGES:</a:t>
            </a:r>
          </a:p>
          <a:p>
            <a:pPr>
              <a:buNone/>
            </a:pPr>
            <a:endParaRPr lang="en-US" b="1" dirty="0" smtClean="0">
              <a:latin typeface="Bookman Old Style" pitchFamily="18" charset="0"/>
            </a:endParaRPr>
          </a:p>
          <a:p>
            <a:r>
              <a:rPr lang="en-US" dirty="0" smtClean="0">
                <a:latin typeface="Bookman Old Style" pitchFamily="18" charset="0"/>
              </a:rPr>
              <a:t>Conflict among officers</a:t>
            </a:r>
          </a:p>
          <a:p>
            <a:r>
              <a:rPr lang="en-US" dirty="0" smtClean="0">
                <a:latin typeface="Bookman Old Style" pitchFamily="18" charset="0"/>
              </a:rPr>
              <a:t>Evading Responsibility</a:t>
            </a:r>
          </a:p>
          <a:p>
            <a:r>
              <a:rPr lang="en-US" dirty="0" smtClean="0">
                <a:latin typeface="Bookman Old Style" pitchFamily="18" charset="0"/>
              </a:rPr>
              <a:t>Expensive</a:t>
            </a:r>
          </a:p>
          <a:p>
            <a:r>
              <a:rPr lang="en-US" dirty="0" smtClean="0">
                <a:latin typeface="Bookman Old Style" pitchFamily="18" charset="0"/>
              </a:rPr>
              <a:t>Carelessness of Line officers</a:t>
            </a:r>
            <a:endParaRPr lang="en-US" dirty="0">
              <a:latin typeface="Bookman Old Style"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man Old Style" pitchFamily="18" charset="0"/>
              </a:rPr>
              <a:t>MATRIX ORGANISATION</a:t>
            </a:r>
            <a:endParaRPr lang="en-US" dirty="0">
              <a:latin typeface="Bookman Old Style" pitchFamily="18" charset="0"/>
            </a:endParaRPr>
          </a:p>
        </p:txBody>
      </p:sp>
      <p:sp>
        <p:nvSpPr>
          <p:cNvPr id="3" name="Content Placeholder 2"/>
          <p:cNvSpPr>
            <a:spLocks noGrp="1"/>
          </p:cNvSpPr>
          <p:nvPr>
            <p:ph idx="1"/>
          </p:nvPr>
        </p:nvSpPr>
        <p:spPr/>
        <p:txBody>
          <a:bodyPr/>
          <a:lstStyle/>
          <a:p>
            <a:pPr algn="just"/>
            <a:r>
              <a:rPr lang="en-US" dirty="0" smtClean="0">
                <a:latin typeface="Bookman Old Style" pitchFamily="18" charset="0"/>
              </a:rPr>
              <a:t>Matrix Org. is hybrid grid structure of Project org. and Functional org.</a:t>
            </a:r>
          </a:p>
          <a:p>
            <a:pPr algn="just"/>
            <a:r>
              <a:rPr lang="en-US" dirty="0" smtClean="0">
                <a:latin typeface="Bookman Old Style" pitchFamily="18" charset="0"/>
              </a:rPr>
              <a:t>Matrix Org. has been defined as “any org. that employees a multiple command system that includes not only command structure but also related support mechanism and an associated organizational culture and </a:t>
            </a:r>
            <a:r>
              <a:rPr lang="en-US" dirty="0" err="1" smtClean="0">
                <a:latin typeface="Bookman Old Style" pitchFamily="18" charset="0"/>
              </a:rPr>
              <a:t>behaviour</a:t>
            </a:r>
            <a:r>
              <a:rPr lang="en-US" dirty="0" smtClean="0">
                <a:latin typeface="Bookman Old Style" pitchFamily="18" charset="0"/>
              </a:rPr>
              <a:t> pattern.”</a:t>
            </a:r>
            <a:endParaRPr lang="en-US" dirty="0">
              <a:latin typeface="Bookman Old Style"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Bookman Old Style" pitchFamily="18" charset="0"/>
              </a:rPr>
              <a:t>Diagram:</a:t>
            </a:r>
            <a:endParaRPr lang="en-US" dirty="0">
              <a:latin typeface="Bookman Old Style" pitchFamily="18" charset="0"/>
            </a:endParaRPr>
          </a:p>
        </p:txBody>
      </p:sp>
      <p:pic>
        <p:nvPicPr>
          <p:cNvPr id="1026" name="Picture 2" descr="C:\Users\Admin\Desktop\mgt\New Folder (3)\matrix_organization.gif"/>
          <p:cNvPicPr>
            <a:picLocks noGrp="1" noChangeAspect="1" noChangeArrowheads="1"/>
          </p:cNvPicPr>
          <p:nvPr>
            <p:ph idx="1"/>
          </p:nvPr>
        </p:nvPicPr>
        <p:blipFill>
          <a:blip r:embed="rId2" cstate="print"/>
          <a:srcRect/>
          <a:stretch>
            <a:fillRect/>
          </a:stretch>
        </p:blipFill>
        <p:spPr bwMode="auto">
          <a:xfrm>
            <a:off x="457200" y="1413661"/>
            <a:ext cx="8229600" cy="5139539"/>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pPr>
              <a:buNone/>
            </a:pPr>
            <a:r>
              <a:rPr lang="en-US" b="1" dirty="0" smtClean="0">
                <a:latin typeface="Bookman Old Style" pitchFamily="18" charset="0"/>
              </a:rPr>
              <a:t>ADVANTAGES:</a:t>
            </a:r>
          </a:p>
          <a:p>
            <a:pPr>
              <a:buNone/>
            </a:pPr>
            <a:endParaRPr lang="en-US" b="1" dirty="0" smtClean="0">
              <a:latin typeface="Bookman Old Style" pitchFamily="18" charset="0"/>
            </a:endParaRPr>
          </a:p>
          <a:p>
            <a:r>
              <a:rPr lang="en-US" dirty="0" smtClean="0">
                <a:latin typeface="Bookman Old Style" pitchFamily="18" charset="0"/>
              </a:rPr>
              <a:t>Better Planning &amp; Control</a:t>
            </a:r>
          </a:p>
          <a:p>
            <a:r>
              <a:rPr lang="en-US" dirty="0" smtClean="0">
                <a:latin typeface="Bookman Old Style" pitchFamily="18" charset="0"/>
              </a:rPr>
              <a:t>Flexible</a:t>
            </a:r>
          </a:p>
          <a:p>
            <a:r>
              <a:rPr lang="en-US" dirty="0" smtClean="0">
                <a:latin typeface="Bookman Old Style" pitchFamily="18" charset="0"/>
              </a:rPr>
              <a:t>Professional Competence</a:t>
            </a:r>
          </a:p>
          <a:p>
            <a:r>
              <a:rPr lang="en-US" smtClean="0">
                <a:latin typeface="Bookman Old Style" pitchFamily="18" charset="0"/>
              </a:rPr>
              <a:t>Motivation</a:t>
            </a:r>
            <a:endParaRPr lang="en-US" dirty="0" smtClean="0">
              <a:latin typeface="Bookman Old Style" pitchFamily="18" charset="0"/>
            </a:endParaRPr>
          </a:p>
          <a:p>
            <a:endParaRPr lang="en-US" dirty="0">
              <a:latin typeface="Bookman Old Style" pitchFamily="18" charset="0"/>
            </a:endParaRPr>
          </a:p>
        </p:txBody>
      </p:sp>
      <p:sp>
        <p:nvSpPr>
          <p:cNvPr id="4" name="Content Placeholder 3"/>
          <p:cNvSpPr>
            <a:spLocks noGrp="1"/>
          </p:cNvSpPr>
          <p:nvPr>
            <p:ph sz="half" idx="2"/>
          </p:nvPr>
        </p:nvSpPr>
        <p:spPr/>
        <p:txBody>
          <a:bodyPr/>
          <a:lstStyle/>
          <a:p>
            <a:pPr>
              <a:buNone/>
            </a:pPr>
            <a:r>
              <a:rPr lang="en-US" b="1" dirty="0" smtClean="0">
                <a:latin typeface="Bookman Old Style" pitchFamily="18" charset="0"/>
              </a:rPr>
              <a:t>DISADVANTAGES:</a:t>
            </a:r>
          </a:p>
          <a:p>
            <a:pPr>
              <a:buNone/>
            </a:pPr>
            <a:endParaRPr lang="en-US" b="1" dirty="0" smtClean="0">
              <a:latin typeface="Bookman Old Style" pitchFamily="18" charset="0"/>
            </a:endParaRPr>
          </a:p>
          <a:p>
            <a:r>
              <a:rPr lang="en-US" dirty="0" smtClean="0">
                <a:latin typeface="Bookman Old Style" pitchFamily="18" charset="0"/>
              </a:rPr>
              <a:t>Dual Command</a:t>
            </a:r>
          </a:p>
          <a:p>
            <a:r>
              <a:rPr lang="en-US" dirty="0" smtClean="0">
                <a:latin typeface="Bookman Old Style" pitchFamily="18" charset="0"/>
              </a:rPr>
              <a:t>Delay in Decision Making</a:t>
            </a:r>
          </a:p>
          <a:p>
            <a:r>
              <a:rPr lang="en-US" dirty="0" smtClean="0">
                <a:latin typeface="Bookman Old Style" pitchFamily="18" charset="0"/>
              </a:rPr>
              <a:t>Quite Costly</a:t>
            </a:r>
          </a:p>
          <a:p>
            <a:r>
              <a:rPr lang="en-US" dirty="0" smtClean="0">
                <a:latin typeface="Bookman Old Style" pitchFamily="18" charset="0"/>
              </a:rPr>
              <a:t>Difficult to Co –ordination</a:t>
            </a:r>
          </a:p>
          <a:p>
            <a:endParaRPr lang="en-US" dirty="0">
              <a:latin typeface="Bookman Old Styl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man Old Style" pitchFamily="18" charset="0"/>
              </a:rPr>
              <a:t>STEPS IN ORGANISATION</a:t>
            </a:r>
            <a:endParaRPr lang="en-US" dirty="0">
              <a:latin typeface="Bookman Old Style" pitchFamily="18" charset="0"/>
            </a:endParaRPr>
          </a:p>
        </p:txBody>
      </p:sp>
      <p:sp>
        <p:nvSpPr>
          <p:cNvPr id="3" name="Content Placeholder 2"/>
          <p:cNvSpPr>
            <a:spLocks noGrp="1"/>
          </p:cNvSpPr>
          <p:nvPr>
            <p:ph idx="1"/>
          </p:nvPr>
        </p:nvSpPr>
        <p:spPr/>
        <p:txBody>
          <a:bodyPr/>
          <a:lstStyle/>
          <a:p>
            <a:pPr marL="514350" indent="-514350" algn="just">
              <a:buFont typeface="+mj-lt"/>
              <a:buAutoNum type="arabicPeriod"/>
            </a:pPr>
            <a:endParaRPr lang="en-US" sz="2800" dirty="0" smtClean="0">
              <a:latin typeface="Bookman Old Style" pitchFamily="18" charset="0"/>
            </a:endParaRPr>
          </a:p>
          <a:p>
            <a:pPr marL="514350" indent="-514350" algn="just">
              <a:buFont typeface="+mj-lt"/>
              <a:buAutoNum type="arabicPeriod"/>
            </a:pPr>
            <a:r>
              <a:rPr lang="en-US" sz="2800" dirty="0" smtClean="0">
                <a:latin typeface="Bookman Old Style" pitchFamily="18" charset="0"/>
              </a:rPr>
              <a:t>Determining the objective</a:t>
            </a:r>
          </a:p>
          <a:p>
            <a:pPr marL="514350" indent="-514350" algn="just">
              <a:buFont typeface="+mj-lt"/>
              <a:buAutoNum type="arabicPeriod"/>
            </a:pPr>
            <a:r>
              <a:rPr lang="en-US" sz="2800" dirty="0" smtClean="0">
                <a:latin typeface="Bookman Old Style" pitchFamily="18" charset="0"/>
              </a:rPr>
              <a:t>Preparing a list of Activities</a:t>
            </a:r>
          </a:p>
          <a:p>
            <a:pPr marL="514350" indent="-514350" algn="just">
              <a:buFont typeface="+mj-lt"/>
              <a:buAutoNum type="arabicPeriod"/>
            </a:pPr>
            <a:r>
              <a:rPr lang="en-US" sz="2800" dirty="0" smtClean="0">
                <a:latin typeface="Bookman Old Style" pitchFamily="18" charset="0"/>
              </a:rPr>
              <a:t>Grouping of Activities</a:t>
            </a:r>
          </a:p>
          <a:p>
            <a:pPr marL="514350" indent="-514350" algn="just">
              <a:buFont typeface="+mj-lt"/>
              <a:buAutoNum type="arabicPeriod"/>
            </a:pPr>
            <a:r>
              <a:rPr lang="en-US" sz="2800" dirty="0" smtClean="0">
                <a:latin typeface="Bookman Old Style" pitchFamily="18" charset="0"/>
              </a:rPr>
              <a:t>Determining the positions</a:t>
            </a:r>
          </a:p>
          <a:p>
            <a:pPr marL="514350" indent="-514350" algn="just">
              <a:buFont typeface="+mj-lt"/>
              <a:buAutoNum type="arabicPeriod"/>
            </a:pPr>
            <a:r>
              <a:rPr lang="en-US" sz="2800" dirty="0" smtClean="0">
                <a:latin typeface="Bookman Old Style" pitchFamily="18" charset="0"/>
              </a:rPr>
              <a:t>Delegation of Authority &amp; Responsibility</a:t>
            </a:r>
          </a:p>
          <a:p>
            <a:pPr marL="514350" indent="-514350" algn="just">
              <a:buFont typeface="+mj-lt"/>
              <a:buAutoNum type="arabicPeriod"/>
            </a:pPr>
            <a:r>
              <a:rPr lang="en-US" sz="2800" dirty="0" smtClean="0">
                <a:latin typeface="Bookman Old Style" pitchFamily="18" charset="0"/>
              </a:rPr>
              <a:t>Establishing Interrelationship</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None/>
            </a:pPr>
            <a:r>
              <a:rPr lang="en-US" b="1" dirty="0" smtClean="0">
                <a:latin typeface="Bookman Old Style" pitchFamily="18" charset="0"/>
              </a:rPr>
              <a:t>1. Determining the objective:</a:t>
            </a:r>
          </a:p>
          <a:p>
            <a:pPr algn="just">
              <a:buNone/>
            </a:pPr>
            <a:endParaRPr lang="en-US" dirty="0" smtClean="0">
              <a:latin typeface="Bookman Old Style" pitchFamily="18" charset="0"/>
            </a:endParaRPr>
          </a:p>
          <a:p>
            <a:pPr algn="just"/>
            <a:r>
              <a:rPr lang="en-US" dirty="0" smtClean="0">
                <a:latin typeface="Bookman Old Style" pitchFamily="18" charset="0"/>
              </a:rPr>
              <a:t>Objectives of an enterprise is a foundation,</a:t>
            </a:r>
          </a:p>
          <a:p>
            <a:pPr algn="just"/>
            <a:r>
              <a:rPr lang="en-US" dirty="0" smtClean="0">
                <a:latin typeface="Bookman Old Style" pitchFamily="18" charset="0"/>
              </a:rPr>
              <a:t>It must be clear, </a:t>
            </a:r>
          </a:p>
          <a:p>
            <a:pPr algn="just"/>
            <a:r>
              <a:rPr lang="en-US" dirty="0" smtClean="0">
                <a:latin typeface="Bookman Old Style" pitchFamily="18" charset="0"/>
              </a:rPr>
              <a:t>No ready made formula for building up an org. structure for all type of business enterprise.</a:t>
            </a:r>
            <a:endParaRPr lang="en-US" dirty="0">
              <a:latin typeface="Bookman Old Style"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None/>
            </a:pPr>
            <a:r>
              <a:rPr lang="en-US" b="1" dirty="0" smtClean="0">
                <a:latin typeface="Bookman Old Style" pitchFamily="18" charset="0"/>
              </a:rPr>
              <a:t>2. Preparing a list of Activities:</a:t>
            </a:r>
          </a:p>
          <a:p>
            <a:pPr algn="just">
              <a:buNone/>
            </a:pPr>
            <a:endParaRPr lang="en-US" dirty="0" smtClean="0">
              <a:latin typeface="Bookman Old Style" pitchFamily="18" charset="0"/>
            </a:endParaRPr>
          </a:p>
          <a:p>
            <a:pPr algn="just"/>
            <a:r>
              <a:rPr lang="en-US" dirty="0" smtClean="0">
                <a:latin typeface="Bookman Old Style" pitchFamily="18" charset="0"/>
              </a:rPr>
              <a:t>To perform various activities effectively, we must prepare a list.</a:t>
            </a:r>
          </a:p>
          <a:p>
            <a:pPr algn="just"/>
            <a:r>
              <a:rPr lang="en-US" dirty="0" smtClean="0">
                <a:latin typeface="Bookman Old Style" pitchFamily="18" charset="0"/>
              </a:rPr>
              <a:t>List- functional &amp; sub-functional</a:t>
            </a:r>
          </a:p>
          <a:p>
            <a:pPr algn="just"/>
            <a:r>
              <a:rPr lang="en-US" dirty="0" smtClean="0">
                <a:latin typeface="Bookman Old Style" pitchFamily="18" charset="0"/>
              </a:rPr>
              <a:t>See that no activity is left out &amp; no function is duplicated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None/>
            </a:pPr>
            <a:r>
              <a:rPr lang="en-US" b="1" dirty="0" smtClean="0">
                <a:latin typeface="Bookman Old Style" pitchFamily="18" charset="0"/>
              </a:rPr>
              <a:t>3. Grouping of Activities</a:t>
            </a:r>
          </a:p>
          <a:p>
            <a:pPr algn="just"/>
            <a:r>
              <a:rPr lang="en-US" dirty="0" smtClean="0">
                <a:latin typeface="Bookman Old Style" pitchFamily="18" charset="0"/>
              </a:rPr>
              <a:t>Similar or closely related activities are put in same group.</a:t>
            </a:r>
          </a:p>
          <a:p>
            <a:pPr algn="just">
              <a:buNone/>
            </a:pPr>
            <a:endParaRPr lang="en-US" dirty="0" smtClean="0">
              <a:latin typeface="Bookman Old Style" pitchFamily="18" charset="0"/>
            </a:endParaRPr>
          </a:p>
          <a:p>
            <a:pPr algn="just">
              <a:buNone/>
            </a:pPr>
            <a:r>
              <a:rPr lang="en-US" b="1" dirty="0" smtClean="0">
                <a:latin typeface="Bookman Old Style" pitchFamily="18" charset="0"/>
              </a:rPr>
              <a:t>4. Determining the Position</a:t>
            </a:r>
          </a:p>
          <a:p>
            <a:pPr algn="just"/>
            <a:r>
              <a:rPr lang="en-US" dirty="0" smtClean="0">
                <a:latin typeface="Bookman Old Style" pitchFamily="18" charset="0"/>
              </a:rPr>
              <a:t>Each departmental head are determined at this stage.</a:t>
            </a:r>
            <a:endParaRPr lang="en-US" dirty="0">
              <a:latin typeface="Bookman Old Style"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None/>
            </a:pPr>
            <a:r>
              <a:rPr lang="en-US" b="1" dirty="0" smtClean="0">
                <a:latin typeface="Bookman Old Style" pitchFamily="18" charset="0"/>
              </a:rPr>
              <a:t>5. Delegation of Authority &amp; Responsibility:</a:t>
            </a:r>
          </a:p>
          <a:p>
            <a:pPr algn="just">
              <a:buNone/>
            </a:pPr>
            <a:endParaRPr lang="en-US" dirty="0" smtClean="0">
              <a:latin typeface="Bookman Old Style" pitchFamily="18" charset="0"/>
            </a:endParaRPr>
          </a:p>
          <a:p>
            <a:pPr algn="just"/>
            <a:r>
              <a:rPr lang="en-US" dirty="0" smtClean="0">
                <a:latin typeface="Bookman Old Style" pitchFamily="18" charset="0"/>
              </a:rPr>
              <a:t>Most important step in the Process</a:t>
            </a:r>
          </a:p>
          <a:p>
            <a:pPr algn="just"/>
            <a:r>
              <a:rPr lang="en-US" dirty="0" smtClean="0">
                <a:latin typeface="Bookman Old Style" pitchFamily="18" charset="0"/>
              </a:rPr>
              <a:t>Delegation of authority bound to be decentralization</a:t>
            </a:r>
          </a:p>
          <a:p>
            <a:pPr algn="just"/>
            <a:r>
              <a:rPr lang="en-US" dirty="0" smtClean="0">
                <a:latin typeface="Bookman Old Style" pitchFamily="18" charset="0"/>
              </a:rPr>
              <a:t>Bigger the size of the business, greater the need for decentralization.</a:t>
            </a:r>
            <a:endParaRPr lang="en-US" dirty="0">
              <a:latin typeface="Bookman Old Style" pitchFamily="18" charset="0"/>
            </a:endParaRPr>
          </a:p>
        </p:txBody>
      </p:sp>
    </p:spTree>
  </p:cSld>
  <p:clrMapOvr>
    <a:masterClrMapping/>
  </p:clrMapOvr>
</p:sld>
</file>

<file path=ppt/theme/theme1.xml><?xml version="1.0" encoding="utf-8"?>
<a:theme xmlns:a="http://schemas.openxmlformats.org/drawingml/2006/main" name="businessteam_0409 print">
  <a:themeElements>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businessteam_0409 print</Template>
  <TotalTime>757</TotalTime>
  <Words>2024</Words>
  <Application>Microsoft Office PowerPoint</Application>
  <PresentationFormat>On-screen Show (4:3)</PresentationFormat>
  <Paragraphs>325</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businessteam_0409 print</vt:lpstr>
      <vt:lpstr> ORGANISING</vt:lpstr>
      <vt:lpstr>INTRODUCTION</vt:lpstr>
      <vt:lpstr>DEFINITION</vt:lpstr>
      <vt:lpstr>CHARACTERISTICS</vt:lpstr>
      <vt:lpstr>STEPS IN ORGANISATION</vt:lpstr>
      <vt:lpstr>Slide 6</vt:lpstr>
      <vt:lpstr>Slide 7</vt:lpstr>
      <vt:lpstr>Slide 8</vt:lpstr>
      <vt:lpstr>Slide 9</vt:lpstr>
      <vt:lpstr>Slide 10</vt:lpstr>
      <vt:lpstr>PRINCIPLES</vt:lpstr>
      <vt:lpstr>Slide 12</vt:lpstr>
      <vt:lpstr>Slide 13</vt:lpstr>
      <vt:lpstr>Slide 14</vt:lpstr>
      <vt:lpstr> </vt:lpstr>
      <vt:lpstr>DELEGATION OF AUTHORITY</vt:lpstr>
      <vt:lpstr>ELEMENTS / PROCESS</vt:lpstr>
      <vt:lpstr> Responsibility: </vt:lpstr>
      <vt:lpstr>Authority:</vt:lpstr>
      <vt:lpstr>Accountability:</vt:lpstr>
      <vt:lpstr>DELEGATION &amp; DECENTRALIZATION</vt:lpstr>
      <vt:lpstr>DELEGATION &amp; DECENTRALIZATION</vt:lpstr>
      <vt:lpstr>DELEGATION &amp; DECENTRALIZATION</vt:lpstr>
      <vt:lpstr>SPAN OF MANAGEMENT</vt:lpstr>
      <vt:lpstr>Factors:</vt:lpstr>
      <vt:lpstr>DEPARTMENTATION</vt:lpstr>
      <vt:lpstr>Methods (Bases) :</vt:lpstr>
      <vt:lpstr>Slide 28</vt:lpstr>
      <vt:lpstr>Slide 29</vt:lpstr>
      <vt:lpstr>Slide 30</vt:lpstr>
      <vt:lpstr>Slide 31</vt:lpstr>
      <vt:lpstr>INFORMAL ORGANISATION</vt:lpstr>
      <vt:lpstr>DEFINITION</vt:lpstr>
      <vt:lpstr>Causes:</vt:lpstr>
      <vt:lpstr>Functions:</vt:lpstr>
      <vt:lpstr>LINE ORGANISATION</vt:lpstr>
      <vt:lpstr>Diagram:</vt:lpstr>
      <vt:lpstr>Slide 38</vt:lpstr>
      <vt:lpstr>FUNCTIONAL ORGANISATION</vt:lpstr>
      <vt:lpstr>Diagram:</vt:lpstr>
      <vt:lpstr>Slide 41</vt:lpstr>
      <vt:lpstr>LINE &amp; STAFF ORGANISATION</vt:lpstr>
      <vt:lpstr>Slide 43</vt:lpstr>
      <vt:lpstr>Slide 44</vt:lpstr>
      <vt:lpstr>MATRIX ORGANISATION</vt:lpstr>
      <vt:lpstr>Diagram:</vt:lpstr>
      <vt:lpstr>Slide 47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ORGANISING</dc:title>
  <dc:creator>Admin</dc:creator>
  <cp:lastModifiedBy>Admin</cp:lastModifiedBy>
  <cp:revision>114</cp:revision>
  <dcterms:created xsi:type="dcterms:W3CDTF">2013-08-08T12:09:41Z</dcterms:created>
  <dcterms:modified xsi:type="dcterms:W3CDTF">2016-08-24T01:41:35Z</dcterms:modified>
</cp:coreProperties>
</file>